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16" r:id="rId5"/>
    <p:sldMasterId id="2147483724" r:id="rId6"/>
    <p:sldMasterId id="2147483736" r:id="rId7"/>
    <p:sldMasterId id="2147483748" r:id="rId8"/>
  </p:sldMasterIdLst>
  <p:notesMasterIdLst>
    <p:notesMasterId r:id="rId79"/>
  </p:notesMasterIdLst>
  <p:sldIdLst>
    <p:sldId id="946" r:id="rId9"/>
    <p:sldId id="875" r:id="rId10"/>
    <p:sldId id="890" r:id="rId11"/>
    <p:sldId id="878" r:id="rId12"/>
    <p:sldId id="994" r:id="rId13"/>
    <p:sldId id="995" r:id="rId14"/>
    <p:sldId id="1007" r:id="rId15"/>
    <p:sldId id="977" r:id="rId16"/>
    <p:sldId id="979" r:id="rId17"/>
    <p:sldId id="980" r:id="rId18"/>
    <p:sldId id="981" r:id="rId19"/>
    <p:sldId id="982" r:id="rId20"/>
    <p:sldId id="983" r:id="rId21"/>
    <p:sldId id="984" r:id="rId22"/>
    <p:sldId id="1008" r:id="rId23"/>
    <p:sldId id="967" r:id="rId24"/>
    <p:sldId id="968" r:id="rId25"/>
    <p:sldId id="969" r:id="rId26"/>
    <p:sldId id="970" r:id="rId27"/>
    <p:sldId id="971" r:id="rId28"/>
    <p:sldId id="972" r:id="rId29"/>
    <p:sldId id="973" r:id="rId30"/>
    <p:sldId id="974" r:id="rId31"/>
    <p:sldId id="988" r:id="rId32"/>
    <p:sldId id="992" r:id="rId33"/>
    <p:sldId id="797" r:id="rId34"/>
    <p:sldId id="798" r:id="rId35"/>
    <p:sldId id="799" r:id="rId36"/>
    <p:sldId id="800" r:id="rId37"/>
    <p:sldId id="903" r:id="rId38"/>
    <p:sldId id="893" r:id="rId39"/>
    <p:sldId id="904" r:id="rId40"/>
    <p:sldId id="993" r:id="rId41"/>
    <p:sldId id="804" r:id="rId42"/>
    <p:sldId id="989" r:id="rId43"/>
    <p:sldId id="905" r:id="rId44"/>
    <p:sldId id="947" r:id="rId45"/>
    <p:sldId id="948" r:id="rId46"/>
    <p:sldId id="949" r:id="rId47"/>
    <p:sldId id="950" r:id="rId48"/>
    <p:sldId id="951" r:id="rId49"/>
    <p:sldId id="952" r:id="rId50"/>
    <p:sldId id="953" r:id="rId51"/>
    <p:sldId id="954" r:id="rId52"/>
    <p:sldId id="955" r:id="rId53"/>
    <p:sldId id="956" r:id="rId54"/>
    <p:sldId id="764" r:id="rId55"/>
    <p:sldId id="472" r:id="rId56"/>
    <p:sldId id="473" r:id="rId57"/>
    <p:sldId id="616" r:id="rId58"/>
    <p:sldId id="996" r:id="rId59"/>
    <p:sldId id="997" r:id="rId60"/>
    <p:sldId id="888" r:id="rId61"/>
    <p:sldId id="990" r:id="rId62"/>
    <p:sldId id="1001" r:id="rId63"/>
    <p:sldId id="1002" r:id="rId64"/>
    <p:sldId id="1003" r:id="rId65"/>
    <p:sldId id="1004" r:id="rId66"/>
    <p:sldId id="1005" r:id="rId67"/>
    <p:sldId id="1009" r:id="rId68"/>
    <p:sldId id="488" r:id="rId69"/>
    <p:sldId id="489" r:id="rId70"/>
    <p:sldId id="493" r:id="rId71"/>
    <p:sldId id="998" r:id="rId72"/>
    <p:sldId id="1000" r:id="rId73"/>
    <p:sldId id="1010" r:id="rId74"/>
    <p:sldId id="957" r:id="rId75"/>
    <p:sldId id="958" r:id="rId76"/>
    <p:sldId id="961" r:id="rId77"/>
    <p:sldId id="1011" r:id="rId7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0059" autoAdjust="0"/>
  </p:normalViewPr>
  <p:slideViewPr>
    <p:cSldViewPr>
      <p:cViewPr>
        <p:scale>
          <a:sx n="125" d="100"/>
          <a:sy n="125" d="100"/>
        </p:scale>
        <p:origin x="-1618" y="-538"/>
      </p:cViewPr>
      <p:guideLst>
        <p:guide orient="horz" pos="1620"/>
        <p:guide pos="2880"/>
      </p:guideLst>
    </p:cSldViewPr>
  </p:slideViewPr>
  <p:outlineViewPr>
    <p:cViewPr>
      <p:scale>
        <a:sx n="33" d="100"/>
        <a:sy n="33" d="100"/>
      </p:scale>
      <p:origin x="48" y="186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theme" Target="theme/theme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2A0475-B507-4164-B82D-6C2FF7C31BC8}" type="datetimeFigureOut">
              <a:rPr lang="en-US" smtClean="0"/>
              <a:t>12/22/2024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0E1D10-6B75-4B3F-A36C-2E7324484908}" type="slidenum">
              <a:rPr lang="en-US" smtClean="0"/>
              <a:t>‹#›</a:t>
            </a:fld>
            <a:endParaRPr lang="en-US"/>
          </a:p>
        </p:txBody>
      </p:sp>
    </p:spTree>
    <p:extLst>
      <p:ext uri="{BB962C8B-B14F-4D97-AF65-F5344CB8AC3E}">
        <p14:creationId xmlns:p14="http://schemas.microsoft.com/office/powerpoint/2010/main" val="896164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6904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84985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1926290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926557"/>
            <a:ext cx="3400425" cy="2212181"/>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56010" name="Rectangle 10"/>
          <p:cNvSpPr>
            <a:spLocks noGrp="1" noChangeArrowheads="1"/>
          </p:cNvSpPr>
          <p:nvPr>
            <p:ph type="ctrTitle" sz="quarter"/>
          </p:nvPr>
        </p:nvSpPr>
        <p:spPr>
          <a:xfrm>
            <a:off x="685800" y="1404937"/>
            <a:ext cx="7772400" cy="1166813"/>
          </a:xfrm>
        </p:spPr>
        <p:txBody>
          <a:bodyPr/>
          <a:lstStyle>
            <a:lvl1pPr>
              <a:defRPr sz="3600"/>
            </a:lvl1pPr>
          </a:lstStyle>
          <a:p>
            <a:pPr lvl="0"/>
            <a:r>
              <a:rPr lang="en-US" noProof="0" smtClean="0"/>
              <a:t>Click to edit Master title style</a:t>
            </a:r>
          </a:p>
        </p:txBody>
      </p:sp>
      <p:sp>
        <p:nvSpPr>
          <p:cNvPr id="256011" name="Rectangle 11"/>
          <p:cNvSpPr>
            <a:spLocks noGrp="1" noChangeArrowheads="1"/>
          </p:cNvSpPr>
          <p:nvPr>
            <p:ph type="subTitle" sz="quarter" idx="1"/>
          </p:nvPr>
        </p:nvSpPr>
        <p:spPr>
          <a:xfrm>
            <a:off x="1371600" y="2914650"/>
            <a:ext cx="6400800" cy="131445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2" name="Rectangle 12"/>
          <p:cNvSpPr>
            <a:spLocks noGrp="1" noChangeArrowheads="1"/>
          </p:cNvSpPr>
          <p:nvPr>
            <p:ph type="dt" sz="quarter" idx="10"/>
          </p:nvPr>
        </p:nvSpPr>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defTabSz="685800" fontAlgn="base">
              <a:spcBef>
                <a:spcPct val="0"/>
              </a:spcBef>
              <a:spcAft>
                <a:spcPct val="0"/>
              </a:spcAft>
            </a:pPr>
            <a:fld id="{317136D1-4782-499A-AEDE-B7F13242E3FE}"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345351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E89528EF-4AFB-4D4D-828C-EC85F1DBDC4F}"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2834023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00771798-1026-462C-A799-D854A0728DE8}"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376323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16539ED8-8D05-4971-AD99-804E5F5893BB}"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2480606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F2416C89-6952-4FE6-8833-4B0FEE464568}"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2037913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6EB084B4-7CAF-4D80-BD9D-28F4817708E3}"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392746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DE4226B7-8315-4272-92DC-DC5DAB24D008}"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130665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F277EFD8-5853-4737-974B-EECE90244C45}"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80646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648730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F5B708F7-CE15-4375-A45B-EC61B98C2A25}"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037648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EEA35447-CEA9-49DB-9D65-12D435E833B0}"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583121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617BACE7-EBAC-490A-8806-53B900CD5339}"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4047776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47323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85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953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068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883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46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068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23117294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168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142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544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092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7283991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920746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462194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767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18809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30341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41D7A-A722-4418-B681-645180D6FAB2}" type="datetimeFigureOut">
              <a:rPr lang="en-US" smtClean="0"/>
              <a:t>12/22/2024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15844300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384733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376395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6038973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6366635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3195923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3824963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884724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6197575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35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335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41D7A-A722-4418-B681-645180D6FAB2}" type="datetimeFigureOut">
              <a:rPr lang="en-US" smtClean="0"/>
              <a:t>12/22/2024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15776846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2764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601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41D7A-A722-4418-B681-645180D6FAB2}" type="datetimeFigureOut">
              <a:rPr lang="en-US" smtClean="0">
                <a:solidFill>
                  <a:prstClr val="black">
                    <a:tint val="75000"/>
                  </a:prstClr>
                </a:solidFill>
              </a:rPr>
              <a:pPr/>
              <a:t>12/22/2024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7992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41D7A-A722-4418-B681-645180D6FAB2}" type="datetimeFigureOut">
              <a:rPr lang="en-US" smtClean="0">
                <a:solidFill>
                  <a:prstClr val="black">
                    <a:tint val="75000"/>
                  </a:prstClr>
                </a:solidFill>
              </a:rPr>
              <a:pPr/>
              <a:t>12/22/2024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2517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solidFill>
                  <a:prstClr val="black">
                    <a:tint val="75000"/>
                  </a:prstClr>
                </a:solidFill>
              </a:rPr>
              <a:pPr/>
              <a:t>12/22/2024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4677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1182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2626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1465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8905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80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41D7A-A722-4418-B681-645180D6FAB2}" type="datetimeFigureOut">
              <a:rPr lang="en-US" smtClean="0"/>
              <a:t>12/22/2024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4349959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3119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7532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45237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41D7A-A722-4418-B681-645180D6FAB2}" type="datetimeFigureOut">
              <a:rPr lang="en-US" smtClean="0">
                <a:solidFill>
                  <a:prstClr val="black">
                    <a:tint val="75000"/>
                  </a:prstClr>
                </a:solidFill>
              </a:rPr>
              <a:pPr/>
              <a:t>12/22/2024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5159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41D7A-A722-4418-B681-645180D6FAB2}" type="datetimeFigureOut">
              <a:rPr lang="en-US" smtClean="0">
                <a:solidFill>
                  <a:prstClr val="black">
                    <a:tint val="75000"/>
                  </a:prstClr>
                </a:solidFill>
              </a:rPr>
              <a:pPr/>
              <a:t>12/22/2024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9378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solidFill>
                  <a:prstClr val="black">
                    <a:tint val="75000"/>
                  </a:prstClr>
                </a:solidFill>
              </a:rPr>
              <a:pPr/>
              <a:t>12/22/2024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8380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0712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798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0409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92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t>12/22/2024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35936542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E3FDA71-3E66-42AE-9876-61A4C51ABF18}" type="datetimeFigureOut">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12/22/2024</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8B29B2A-B8EB-4BBF-BDDD-80C06B9BFE56}" type="slidenum">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164000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E3FDA71-3E66-42AE-9876-61A4C51ABF18}" type="datetimeFigureOut">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12/22/2024</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8B29B2A-B8EB-4BBF-BDDD-80C06B9BFE56}" type="slidenum">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9017274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E3FDA71-3E66-42AE-9876-61A4C51ABF18}" type="datetimeFigureOut">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12/22/2024</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8B29B2A-B8EB-4BBF-BDDD-80C06B9BFE56}" type="slidenum">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68302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E3FDA71-3E66-42AE-9876-61A4C51ABF18}" type="datetimeFigureOut">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12/22/2024</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8B29B2A-B8EB-4BBF-BDDD-80C06B9BFE56}" type="slidenum">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9064585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E3FDA71-3E66-42AE-9876-61A4C51ABF18}" type="datetimeFigureOut">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12/22/2024</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8B29B2A-B8EB-4BBF-BDDD-80C06B9BFE56}" type="slidenum">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1035948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E3FDA71-3E66-42AE-9876-61A4C51ABF18}" type="datetimeFigureOut">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12/22/2024</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8B29B2A-B8EB-4BBF-BDDD-80C06B9BFE56}" type="slidenum">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9673699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E3FDA71-3E66-42AE-9876-61A4C51ABF18}" type="datetimeFigureOut">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12/22/2024</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8B29B2A-B8EB-4BBF-BDDD-80C06B9BFE56}" type="slidenum">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3975350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E3FDA71-3E66-42AE-9876-61A4C51ABF18}" type="datetimeFigureOut">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12/22/2024</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8B29B2A-B8EB-4BBF-BDDD-80C06B9BFE56}" type="slidenum">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5563739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E3FDA71-3E66-42AE-9876-61A4C51ABF18}" type="datetimeFigureOut">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12/22/2024</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8B29B2A-B8EB-4BBF-BDDD-80C06B9BFE56}" type="slidenum">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778812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E3FDA71-3E66-42AE-9876-61A4C51ABF18}" type="datetimeFigureOut">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12/22/2024</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8B29B2A-B8EB-4BBF-BDDD-80C06B9BFE56}" type="slidenum">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956022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t>12/22/2024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32852171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E3FDA71-3E66-42AE-9876-61A4C51ABF18}" type="datetimeFigureOut">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12/22/2024</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8B29B2A-B8EB-4BBF-BDDD-80C06B9BFE56}" type="slidenum">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86730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t>12/22/2024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1026064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2.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3541D7A-A722-4418-B681-645180D6FAB2}" type="datetimeFigureOut">
              <a:rPr lang="en-US" smtClean="0"/>
              <a:t>12/22/2024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403FEEA-878E-401B-BBC1-BAE592054421}" type="slidenum">
              <a:rPr lang="en-US" smtClean="0"/>
              <a:t>‹#›</a:t>
            </a:fld>
            <a:endParaRPr lang="en-US"/>
          </a:p>
        </p:txBody>
      </p:sp>
    </p:spTree>
    <p:extLst>
      <p:ext uri="{BB962C8B-B14F-4D97-AF65-F5344CB8AC3E}">
        <p14:creationId xmlns:p14="http://schemas.microsoft.com/office/powerpoint/2010/main" val="3426046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2926557"/>
            <a:ext cx="3400425" cy="2212181"/>
            <a:chOff x="0" y="2458"/>
            <a:chExt cx="2142" cy="1858"/>
          </a:xfrm>
        </p:grpSpPr>
        <p:sp>
          <p:nvSpPr>
            <p:cNvPr id="25497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5498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5498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5498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54986" name="Rectangle 10"/>
          <p:cNvSpPr>
            <a:spLocks noGrp="1" noChangeArrowheads="1"/>
          </p:cNvSpPr>
          <p:nvPr>
            <p:ph type="title"/>
          </p:nvPr>
        </p:nvSpPr>
        <p:spPr bwMode="auto">
          <a:xfrm>
            <a:off x="457200" y="208360"/>
            <a:ext cx="8229600" cy="854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54987" name="Rectangle 11"/>
          <p:cNvSpPr>
            <a:spLocks noGrp="1" noChangeArrowheads="1"/>
          </p:cNvSpPr>
          <p:nvPr>
            <p:ph type="body" idx="1"/>
          </p:nvPr>
        </p:nvSpPr>
        <p:spPr bwMode="auto">
          <a:xfrm>
            <a:off x="457200" y="1200150"/>
            <a:ext cx="8229600" cy="339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4988" name="Rectangle 12"/>
          <p:cNvSpPr>
            <a:spLocks noGrp="1" noChangeArrowheads="1"/>
          </p:cNvSpPr>
          <p:nvPr>
            <p:ph type="dt" sz="half" idx="2"/>
          </p:nvPr>
        </p:nvSpPr>
        <p:spPr bwMode="auto">
          <a:xfrm>
            <a:off x="457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750">
                <a:effectLst>
                  <a:outerShdw blurRad="38100" dist="38100" dir="2700000" algn="tl">
                    <a:srgbClr val="010199"/>
                  </a:outerShdw>
                </a:effectLst>
                <a:latin typeface="Arial" charset="0"/>
                <a:cs typeface="Arial" charset="0"/>
              </a:defRPr>
            </a:lvl1pPr>
          </a:lstStyle>
          <a:p>
            <a:pPr defTabSz="685800" fontAlgn="base">
              <a:spcBef>
                <a:spcPct val="0"/>
              </a:spcBef>
              <a:spcAft>
                <a:spcPct val="0"/>
              </a:spcAft>
              <a:defRPr/>
            </a:pPr>
            <a:endParaRPr lang="en-US">
              <a:solidFill>
                <a:srgbClr val="FFFFFF"/>
              </a:solidFill>
            </a:endParaRPr>
          </a:p>
        </p:txBody>
      </p:sp>
      <p:sp>
        <p:nvSpPr>
          <p:cNvPr id="254989" name="Rectangle 13"/>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750">
                <a:effectLst>
                  <a:outerShdw blurRad="38100" dist="38100" dir="2700000" algn="tl">
                    <a:srgbClr val="010199"/>
                  </a:outerShdw>
                </a:effectLst>
                <a:latin typeface="Arial" charset="0"/>
                <a:cs typeface="Arial" charset="0"/>
              </a:defRPr>
            </a:lvl1pPr>
          </a:lstStyle>
          <a:p>
            <a:pPr defTabSz="685800" fontAlgn="base">
              <a:spcBef>
                <a:spcPct val="0"/>
              </a:spcBef>
              <a:spcAft>
                <a:spcPct val="0"/>
              </a:spcAft>
              <a:defRPr/>
            </a:pPr>
            <a:endParaRPr lang="en-US">
              <a:solidFill>
                <a:srgbClr val="FFFFFF"/>
              </a:solidFill>
            </a:endParaRPr>
          </a:p>
        </p:txBody>
      </p:sp>
      <p:sp>
        <p:nvSpPr>
          <p:cNvPr id="254990" name="Rectangle 14"/>
          <p:cNvSpPr>
            <a:spLocks noGrp="1" noChangeArrowheads="1"/>
          </p:cNvSpPr>
          <p:nvPr>
            <p:ph type="sldNum" sz="quarter" idx="4"/>
          </p:nvPr>
        </p:nvSpPr>
        <p:spPr bwMode="auto">
          <a:xfrm>
            <a:off x="6553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750">
                <a:effectLst>
                  <a:outerShdw blurRad="38100" dist="38100" dir="2700000" algn="tl">
                    <a:srgbClr val="000000"/>
                  </a:outerShdw>
                </a:effectLst>
              </a:defRPr>
            </a:lvl1pPr>
          </a:lstStyle>
          <a:p>
            <a:pPr defTabSz="685800" fontAlgn="base">
              <a:spcBef>
                <a:spcPct val="0"/>
              </a:spcBef>
              <a:spcAft>
                <a:spcPct val="0"/>
              </a:spcAft>
            </a:pPr>
            <a:fld id="{7C8FB4F5-9BD9-4F6A-9066-6CC0029B79F5}"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65372924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5pPr>
      <a:lvl6pPr marL="3429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6pPr>
      <a:lvl7pPr marL="6858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7pPr>
      <a:lvl8pPr marL="10287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8pPr>
      <a:lvl9pPr marL="13716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9pPr>
    </p:titleStyle>
    <p:bodyStyle>
      <a:lvl1pPr marL="257175" indent="-257175" algn="l" rtl="0" eaLnBrk="0" fontAlgn="base" hangingPunct="0">
        <a:spcBef>
          <a:spcPct val="20000"/>
        </a:spcBef>
        <a:spcAft>
          <a:spcPct val="0"/>
        </a:spcAft>
        <a:buClr>
          <a:schemeClr val="hlink"/>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ea typeface="+mn-ea"/>
          <a:cs typeface="+mn-cs"/>
        </a:defRPr>
      </a:lvl1pPr>
      <a:lvl2pPr marL="557213" indent="-214313" algn="l" rtl="0" eaLnBrk="0" fontAlgn="base" hangingPunct="0">
        <a:spcBef>
          <a:spcPct val="20000"/>
        </a:spcBef>
        <a:spcAft>
          <a:spcPct val="0"/>
        </a:spcAft>
        <a:buClr>
          <a:schemeClr val="tx2"/>
        </a:buClr>
        <a:buSzPct val="75000"/>
        <a:buFont typeface="Wingdings" panose="05000000000000000000" pitchFamily="2" charset="2"/>
        <a:buChar char="l"/>
        <a:defRPr sz="2100">
          <a:solidFill>
            <a:schemeClr val="tx1"/>
          </a:solidFill>
          <a:effectLst>
            <a:outerShdw blurRad="38100" dist="38100" dir="2700000" algn="tl">
              <a:srgbClr val="010199"/>
            </a:outerShdw>
          </a:effectLst>
          <a:latin typeface="+mn-lt"/>
          <a:cs typeface="+mn-cs"/>
        </a:defRPr>
      </a:lvl2pPr>
      <a:lvl3pPr marL="857250" indent="-171450" algn="l" rtl="0" eaLnBrk="0" fontAlgn="base" hangingPunct="0">
        <a:spcBef>
          <a:spcPct val="20000"/>
        </a:spcBef>
        <a:spcAft>
          <a:spcPct val="0"/>
        </a:spcAft>
        <a:buClr>
          <a:schemeClr val="accent2"/>
        </a:buClr>
        <a:buSzPct val="75000"/>
        <a:buFont typeface="Wingdings" panose="05000000000000000000" pitchFamily="2" charset="2"/>
        <a:buChar char="l"/>
        <a:defRPr sz="1800">
          <a:solidFill>
            <a:schemeClr val="tx1"/>
          </a:solidFill>
          <a:effectLst>
            <a:outerShdw blurRad="38100" dist="38100" dir="2700000" algn="tl">
              <a:srgbClr val="010199"/>
            </a:outerShdw>
          </a:effectLst>
          <a:latin typeface="+mn-lt"/>
          <a:cs typeface="+mn-cs"/>
        </a:defRPr>
      </a:lvl3pPr>
      <a:lvl4pPr marL="1200150" indent="-171450" algn="l" rtl="0" eaLnBrk="0" fontAlgn="base" hangingPunct="0">
        <a:spcBef>
          <a:spcPct val="20000"/>
        </a:spcBef>
        <a:spcAft>
          <a:spcPct val="0"/>
        </a:spcAft>
        <a:buClr>
          <a:schemeClr val="folHlink"/>
        </a:buClr>
        <a:buSzPct val="75000"/>
        <a:buFont typeface="Wingdings" panose="05000000000000000000" pitchFamily="2" charset="2"/>
        <a:buChar char="l"/>
        <a:defRPr sz="1500">
          <a:solidFill>
            <a:schemeClr val="tx1"/>
          </a:solidFill>
          <a:effectLst>
            <a:outerShdw blurRad="38100" dist="38100" dir="2700000" algn="tl">
              <a:srgbClr val="010199"/>
            </a:outerShdw>
          </a:effectLst>
          <a:latin typeface="+mn-lt"/>
          <a:cs typeface="+mn-cs"/>
        </a:defRPr>
      </a:lvl4pPr>
      <a:lvl5pPr marL="1543050" indent="-171450" algn="l" rtl="0" eaLnBrk="0" fontAlgn="base" hangingPunct="0">
        <a:spcBef>
          <a:spcPct val="20000"/>
        </a:spcBef>
        <a:spcAft>
          <a:spcPct val="0"/>
        </a:spcAft>
        <a:buClr>
          <a:schemeClr val="tx1"/>
        </a:buClr>
        <a:buSzPct val="75000"/>
        <a:buFont typeface="Wingdings" panose="05000000000000000000" pitchFamily="2" charset="2"/>
        <a:buChar char="l"/>
        <a:defRPr sz="1500">
          <a:solidFill>
            <a:schemeClr val="tx1"/>
          </a:solidFill>
          <a:effectLst>
            <a:outerShdw blurRad="38100" dist="38100" dir="2700000" algn="tl">
              <a:srgbClr val="010199"/>
            </a:outerShdw>
          </a:effectLst>
          <a:latin typeface="+mn-lt"/>
          <a:cs typeface="+mn-cs"/>
        </a:defRPr>
      </a:lvl5pPr>
      <a:lvl6pPr marL="18859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6pPr>
      <a:lvl7pPr marL="22288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7pPr>
      <a:lvl8pPr marL="25717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8pPr>
      <a:lvl9pPr marL="29146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9024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6502489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27012954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3541D7A-A722-4418-B681-645180D6FAB2}" type="datetimeFigureOut">
              <a:rPr lang="en-US" smtClean="0">
                <a:solidFill>
                  <a:prstClr val="black">
                    <a:tint val="75000"/>
                  </a:prstClr>
                </a:solidFill>
              </a:rPr>
              <a:pPr/>
              <a:t>12/22/2024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11768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3541D7A-A722-4418-B681-645180D6FAB2}" type="datetimeFigureOut">
              <a:rPr lang="en-US" smtClean="0">
                <a:solidFill>
                  <a:prstClr val="black">
                    <a:tint val="75000"/>
                  </a:prstClr>
                </a:solidFill>
              </a:rPr>
              <a:pPr/>
              <a:t>12/22/2024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81525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1E3FDA71-3E66-42AE-9876-61A4C51ABF18}" type="datetimeFigureOut">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12/22/2024</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28B29B2A-B8EB-4BBF-BDDD-80C06B9BFE56}" type="slidenum">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72353633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60.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
            <a:ext cx="9148068" cy="5141214"/>
          </a:xfrm>
          <a:prstGeom prst="rect">
            <a:avLst/>
          </a:prstGeom>
        </p:spPr>
      </p:pic>
    </p:spTree>
    <p:extLst>
      <p:ext uri="{BB962C8B-B14F-4D97-AF65-F5344CB8AC3E}">
        <p14:creationId xmlns:p14="http://schemas.microsoft.com/office/powerpoint/2010/main" val="2081996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ngợi</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chúc</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tụng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thờ</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tôn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2626168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205156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9187233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811998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C00000"/>
                </a:solidFill>
                <a:effectLst/>
                <a:latin typeface="+mj-lt"/>
                <a:cs typeface="Times New Roman" panose="02020603050405020304" pitchFamily="18" charset="0"/>
              </a:rPr>
              <a:t>Vì</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lạy</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Chúa</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Giê-su</a:t>
            </a:r>
            <a:r>
              <a:rPr lang="en-US" sz="4400" b="0" dirty="0">
                <a:solidFill>
                  <a:srgbClr val="C00000"/>
                </a:solidFill>
                <a:effectLst/>
                <a:latin typeface="+mj-lt"/>
                <a:cs typeface="Times New Roman" panose="02020603050405020304" pitchFamily="18" charset="0"/>
              </a:rPr>
              <a:t> Ki-</a:t>
            </a:r>
            <a:r>
              <a:rPr lang="en-US" sz="4400" b="0" dirty="0" err="1">
                <a:solidFill>
                  <a:srgbClr val="C000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Cao, </a:t>
            </a:r>
            <a:r>
              <a:rPr lang="en-US" sz="4400" b="0" dirty="0" err="1">
                <a:solidFill>
                  <a:srgbClr val="002060"/>
                </a:solidFill>
                <a:effectLst/>
                <a:latin typeface="+mj-lt"/>
                <a:cs typeface="Times New Roman" panose="02020603050405020304" pitchFamily="18" charset="0"/>
              </a:rPr>
              <a:t>cùng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Thần</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trong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vinh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quang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Cha. </a:t>
            </a:r>
            <a:r>
              <a:rPr lang="en-US" sz="4400" b="0" u="sng" dirty="0">
                <a:solidFill>
                  <a:srgbClr val="C00000"/>
                </a:solidFill>
                <a:effectLst/>
                <a:latin typeface="+mj-lt"/>
                <a:cs typeface="Times New Roman" panose="02020603050405020304" pitchFamily="18" charset="0"/>
              </a:rPr>
              <a:t>A-men. A-men. </a:t>
            </a:r>
            <a:endParaRPr lang="vi-VN" sz="4400" b="0"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819437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
            <a:ext cx="9148068" cy="5141214"/>
          </a:xfrm>
          <a:prstGeom prst="rect">
            <a:avLst/>
          </a:prstGeom>
        </p:spPr>
      </p:pic>
    </p:spTree>
    <p:extLst>
      <p:ext uri="{BB962C8B-B14F-4D97-AF65-F5344CB8AC3E}">
        <p14:creationId xmlns:p14="http://schemas.microsoft.com/office/powerpoint/2010/main" val="2039807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smtClean="0">
                <a:solidFill>
                  <a:srgbClr val="003399"/>
                </a:solidFill>
                <a:latin typeface="+mj-lt"/>
              </a:rPr>
              <a:t/>
            </a:r>
            <a:br>
              <a:rPr lang="en-US" b="0" dirty="0" smtClean="0">
                <a:solidFill>
                  <a:srgbClr val="003399"/>
                </a:solidFill>
                <a:latin typeface="+mj-lt"/>
              </a:rPr>
            </a:br>
            <a:endParaRPr lang="en-US" b="0" dirty="0" smtClean="0">
              <a:solidFill>
                <a:srgbClr val="003399"/>
              </a:solidFill>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smtClean="0">
              <a:solidFill>
                <a:srgbClr val="FF0000"/>
              </a:solidFill>
              <a:latin typeface="+mj-lt"/>
              <a:cs typeface="Times New Roman" panose="02020603050405020304" pitchFamily="18" charset="0"/>
            </a:endParaRPr>
          </a:p>
          <a:p>
            <a:pPr eaLnBrk="1" hangingPunct="1">
              <a:lnSpc>
                <a:spcPct val="150000"/>
              </a:lnSpc>
            </a:pPr>
            <a:r>
              <a:rPr lang="en-US" sz="7200" b="0" dirty="0" smtClean="0">
                <a:solidFill>
                  <a:srgbClr val="FF0000"/>
                </a:solidFill>
                <a:latin typeface="+mj-lt"/>
                <a:cs typeface="Times New Roman" panose="02020603050405020304" pitchFamily="18" charset="0"/>
              </a:rPr>
              <a:t>KINH VINH DANH</a:t>
            </a:r>
            <a:endParaRPr lang="vi-VN" sz="7200" b="0"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27322453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smtClean="0">
                <a:solidFill>
                  <a:srgbClr val="003399"/>
                </a:solidFill>
                <a:latin typeface="+mj-lt"/>
              </a:rPr>
              <a:t/>
            </a:r>
            <a:br>
              <a:rPr lang="en-US" b="0" dirty="0" smtClean="0">
                <a:solidFill>
                  <a:srgbClr val="003399"/>
                </a:solidFill>
                <a:latin typeface="+mj-lt"/>
              </a:rPr>
            </a:br>
            <a:endParaRPr lang="en-US" b="0" dirty="0" smtClean="0">
              <a:solidFill>
                <a:srgbClr val="003399"/>
              </a:solidFill>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smtClean="0">
                <a:solidFill>
                  <a:srgbClr val="FF0000"/>
                </a:solidFill>
                <a:latin typeface="+mj-lt"/>
                <a:cs typeface="Times New Roman" panose="02020603050405020304" pitchFamily="18" charset="0"/>
              </a:rPr>
              <a:t>Chủ</a:t>
            </a:r>
            <a:r>
              <a:rPr lang="en-US" sz="4000" b="0" u="sng" dirty="0" smtClean="0">
                <a:solidFill>
                  <a:srgbClr val="FF0000"/>
                </a:solidFill>
                <a:latin typeface="+mj-lt"/>
                <a:cs typeface="Times New Roman" panose="02020603050405020304" pitchFamily="18" charset="0"/>
              </a:rPr>
              <a:t> </a:t>
            </a:r>
            <a:r>
              <a:rPr lang="en-US" sz="4000" b="0" u="sng" dirty="0" err="1" smtClean="0">
                <a:solidFill>
                  <a:srgbClr val="FF0000"/>
                </a:solidFill>
                <a:latin typeface="+mj-lt"/>
                <a:cs typeface="Times New Roman" panose="02020603050405020304" pitchFamily="18" charset="0"/>
              </a:rPr>
              <a:t>tế</a:t>
            </a:r>
            <a:r>
              <a:rPr lang="en-US" sz="4000" b="0" u="sng" dirty="0" smtClean="0">
                <a:solidFill>
                  <a:srgbClr val="FF0000"/>
                </a:solidFill>
                <a:latin typeface="+mj-lt"/>
                <a:cs typeface="Times New Roman" panose="02020603050405020304" pitchFamily="18" charset="0"/>
              </a:rPr>
              <a:t>:</a:t>
            </a:r>
            <a:r>
              <a:rPr lang="en-US" sz="4000" b="0"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Vinh</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danh</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Thiên</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Chúa</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trên</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các</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tầng</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trời</a:t>
            </a:r>
            <a:r>
              <a:rPr lang="en-US" sz="5400" b="0" i="1" dirty="0" smtClean="0">
                <a:solidFill>
                  <a:srgbClr val="FF0000"/>
                </a:solidFill>
                <a:latin typeface="+mj-lt"/>
                <a:cs typeface="Times New Roman" panose="02020603050405020304" pitchFamily="18" charset="0"/>
              </a:rPr>
              <a:t>.</a:t>
            </a:r>
            <a:br>
              <a:rPr lang="en-US" sz="5400" b="0" i="1" dirty="0" smtClean="0">
                <a:solidFill>
                  <a:srgbClr val="FF0000"/>
                </a:solidFill>
                <a:latin typeface="+mj-lt"/>
                <a:cs typeface="Times New Roman" panose="02020603050405020304" pitchFamily="18" charset="0"/>
              </a:rPr>
            </a:br>
            <a:r>
              <a:rPr lang="vi-VN" sz="5400" b="0" dirty="0" smtClean="0">
                <a:solidFill>
                  <a:srgbClr val="FF0000"/>
                </a:solidFill>
                <a:latin typeface="+mj-lt"/>
                <a:cs typeface="Times New Roman" panose="02020603050405020304" pitchFamily="18" charset="0"/>
              </a:rPr>
              <a:t>A+B:</a:t>
            </a:r>
            <a:r>
              <a:rPr lang="vi-VN" sz="5400" b="0" dirty="0" smtClean="0">
                <a:solidFill>
                  <a:srgbClr val="003399"/>
                </a:solidFill>
                <a:latin typeface="+mj-lt"/>
                <a:cs typeface="Times New Roman" panose="02020603050405020304" pitchFamily="18" charset="0"/>
              </a:rPr>
              <a:t> Và bình </a:t>
            </a:r>
            <a:r>
              <a:rPr lang="vi-VN" sz="5400" b="0" dirty="0">
                <a:solidFill>
                  <a:srgbClr val="003399"/>
                </a:solidFill>
                <a:latin typeface="+mj-lt"/>
                <a:cs typeface="Times New Roman" panose="02020603050405020304" pitchFamily="18" charset="0"/>
              </a:rPr>
              <a:t>an dưới thế cho người thiện </a:t>
            </a:r>
            <a:r>
              <a:rPr lang="vi-VN" sz="5400" b="0" dirty="0" smtClean="0">
                <a:solidFill>
                  <a:srgbClr val="003399"/>
                </a:solidFill>
                <a:latin typeface="+mj-lt"/>
                <a:cs typeface="Times New Roman" panose="02020603050405020304" pitchFamily="18" charset="0"/>
              </a:rPr>
              <a:t>tâm</a:t>
            </a:r>
            <a:r>
              <a:rPr lang="en-US" sz="5400" b="0" dirty="0">
                <a:solidFill>
                  <a:srgbClr val="003399"/>
                </a:solidFill>
                <a:latin typeface="+mj-lt"/>
                <a:cs typeface="Times New Roman" panose="02020603050405020304" pitchFamily="18" charset="0"/>
              </a:rPr>
              <a:t>.</a:t>
            </a:r>
            <a:endParaRPr lang="vi-VN"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719889849"/>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smtClean="0">
                <a:solidFill>
                  <a:srgbClr val="003399"/>
                </a:solidFill>
                <a:latin typeface="+mj-lt"/>
              </a:rPr>
              <a:t/>
            </a:r>
            <a:br>
              <a:rPr lang="en-US" b="0" dirty="0" smtClean="0">
                <a:solidFill>
                  <a:srgbClr val="003399"/>
                </a:solidFill>
                <a:latin typeface="+mj-lt"/>
              </a:rPr>
            </a:br>
            <a:endParaRPr lang="en-US" b="0" dirty="0" smtClean="0">
              <a:solidFill>
                <a:srgbClr val="003399"/>
              </a:solidFill>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smtClean="0">
                <a:solidFill>
                  <a:srgbClr val="FF0000"/>
                </a:solidFill>
                <a:latin typeface="+mj-lt"/>
                <a:cs typeface="Times New Roman" panose="02020603050405020304" pitchFamily="18" charset="0"/>
              </a:rPr>
              <a:t>A:</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Chúng</a:t>
            </a:r>
            <a:r>
              <a:rPr lang="en-US" sz="5000" b="0" dirty="0" smtClean="0">
                <a:solidFill>
                  <a:srgbClr val="003399"/>
                </a:solidFill>
                <a:latin typeface="+mj-lt"/>
                <a:cs typeface="Times New Roman" panose="02020603050405020304" pitchFamily="18" charset="0"/>
              </a:rPr>
              <a:t> con </a:t>
            </a:r>
            <a:r>
              <a:rPr lang="en-US" sz="5000" b="0" dirty="0" err="1" smtClean="0">
                <a:solidFill>
                  <a:srgbClr val="003399"/>
                </a:solidFill>
                <a:latin typeface="+mj-lt"/>
                <a:cs typeface="Times New Roman" panose="02020603050405020304" pitchFamily="18" charset="0"/>
              </a:rPr>
              <a:t>ca</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ngợi</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Chúa</a:t>
            </a:r>
            <a:r>
              <a:rPr lang="en-US" sz="5000" b="0" dirty="0" smtClean="0">
                <a:solidFill>
                  <a:srgbClr val="003399"/>
                </a:solidFill>
                <a:latin typeface="+mj-lt"/>
                <a:cs typeface="Times New Roman" panose="02020603050405020304" pitchFamily="18" charset="0"/>
              </a:rPr>
              <a:t>.</a:t>
            </a:r>
          </a:p>
          <a:p>
            <a:pPr algn="l" eaLnBrk="1" hangingPunct="1">
              <a:lnSpc>
                <a:spcPct val="140000"/>
              </a:lnSpc>
            </a:pPr>
            <a:r>
              <a:rPr lang="en-US" sz="5000" b="0" u="sng" dirty="0" smtClean="0">
                <a:solidFill>
                  <a:srgbClr val="FF0000"/>
                </a:solidFill>
                <a:latin typeface="+mj-lt"/>
                <a:cs typeface="Times New Roman" panose="02020603050405020304" pitchFamily="18" charset="0"/>
              </a:rPr>
              <a:t>B:</a:t>
            </a:r>
            <a:r>
              <a:rPr lang="en-US" sz="5000" b="0" dirty="0" smtClean="0">
                <a:solidFill>
                  <a:srgbClr val="003399"/>
                </a:solidFill>
                <a:latin typeface="+mj-lt"/>
                <a:cs typeface="Times New Roman" panose="02020603050405020304" pitchFamily="18" charset="0"/>
              </a:rPr>
              <a:t> </a:t>
            </a:r>
            <a:r>
              <a:rPr lang="en-US" sz="5000" b="0" dirty="0" err="1">
                <a:solidFill>
                  <a:srgbClr val="003399"/>
                </a:solidFill>
                <a:latin typeface="+mj-lt"/>
                <a:cs typeface="Times New Roman" panose="02020603050405020304" pitchFamily="18" charset="0"/>
              </a:rPr>
              <a:t>Chúng</a:t>
            </a:r>
            <a:r>
              <a:rPr lang="en-US" sz="5000" b="0" dirty="0">
                <a:solidFill>
                  <a:srgbClr val="003399"/>
                </a:solidFill>
                <a:latin typeface="+mj-lt"/>
                <a:cs typeface="Times New Roman" panose="02020603050405020304" pitchFamily="18" charset="0"/>
              </a:rPr>
              <a:t> con </a:t>
            </a:r>
            <a:r>
              <a:rPr lang="en-US" sz="5000" b="0" dirty="0" err="1">
                <a:solidFill>
                  <a:srgbClr val="003399"/>
                </a:solidFill>
                <a:latin typeface="+mj-lt"/>
                <a:cs typeface="Times New Roman" panose="02020603050405020304" pitchFamily="18" charset="0"/>
              </a:rPr>
              <a:t>chúc</a:t>
            </a:r>
            <a:r>
              <a:rPr lang="en-US" sz="5000" b="0" dirty="0">
                <a:solidFill>
                  <a:srgbClr val="003399"/>
                </a:solidFill>
                <a:latin typeface="+mj-lt"/>
                <a:cs typeface="Times New Roman" panose="02020603050405020304" pitchFamily="18" charset="0"/>
              </a:rPr>
              <a:t> </a:t>
            </a:r>
            <a:r>
              <a:rPr lang="en-US" sz="5000" b="0" dirty="0" err="1">
                <a:solidFill>
                  <a:srgbClr val="003399"/>
                </a:solidFill>
                <a:latin typeface="+mj-lt"/>
                <a:cs typeface="Times New Roman" panose="02020603050405020304" pitchFamily="18" charset="0"/>
              </a:rPr>
              <a:t>tụng</a:t>
            </a:r>
            <a:r>
              <a:rPr lang="en-US" sz="5000" b="0" dirty="0">
                <a:solidFill>
                  <a:srgbClr val="003399"/>
                </a:solidFill>
                <a:latin typeface="+mj-lt"/>
                <a:cs typeface="Times New Roman" panose="02020603050405020304" pitchFamily="18" charset="0"/>
              </a:rPr>
              <a:t> </a:t>
            </a:r>
            <a:r>
              <a:rPr lang="en-US" sz="5000" b="0" dirty="0" err="1">
                <a:solidFill>
                  <a:srgbClr val="003399"/>
                </a:solidFill>
                <a:latin typeface="+mj-lt"/>
                <a:cs typeface="Times New Roman" panose="02020603050405020304" pitchFamily="18" charset="0"/>
              </a:rPr>
              <a:t>Chúa</a:t>
            </a:r>
            <a:r>
              <a:rPr lang="en-US" sz="5000" b="0" dirty="0">
                <a:solidFill>
                  <a:srgbClr val="003399"/>
                </a:solidFill>
                <a:latin typeface="+mj-lt"/>
                <a:cs typeface="Times New Roman" panose="02020603050405020304" pitchFamily="18" charset="0"/>
              </a:rPr>
              <a:t>. </a:t>
            </a:r>
            <a:r>
              <a:rPr lang="en-US" sz="5000" b="0" dirty="0" smtClean="0">
                <a:solidFill>
                  <a:srgbClr val="003399"/>
                </a:solidFill>
                <a:latin typeface="+mj-lt"/>
                <a:cs typeface="Times New Roman" panose="02020603050405020304" pitchFamily="18" charset="0"/>
              </a:rPr>
              <a:t/>
            </a:r>
            <a:br>
              <a:rPr lang="en-US" sz="5000" b="0" dirty="0" smtClean="0">
                <a:solidFill>
                  <a:srgbClr val="003399"/>
                </a:solidFill>
                <a:latin typeface="+mj-lt"/>
                <a:cs typeface="Times New Roman" panose="02020603050405020304" pitchFamily="18" charset="0"/>
              </a:rPr>
            </a:br>
            <a:r>
              <a:rPr lang="en-US" sz="5000" b="0" dirty="0" smtClean="0">
                <a:solidFill>
                  <a:srgbClr val="FF0000"/>
                </a:solidFill>
                <a:latin typeface="+mj-lt"/>
                <a:cs typeface="Times New Roman" panose="02020603050405020304" pitchFamily="18" charset="0"/>
              </a:rPr>
              <a:t>A:</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Chúng</a:t>
            </a:r>
            <a:r>
              <a:rPr lang="en-US" sz="5000" b="0" dirty="0" smtClean="0">
                <a:solidFill>
                  <a:srgbClr val="003399"/>
                </a:solidFill>
                <a:latin typeface="+mj-lt"/>
                <a:cs typeface="Times New Roman" panose="02020603050405020304" pitchFamily="18" charset="0"/>
              </a:rPr>
              <a:t> con </a:t>
            </a:r>
            <a:r>
              <a:rPr lang="en-US" sz="5000" b="0" dirty="0" err="1">
                <a:solidFill>
                  <a:srgbClr val="003399"/>
                </a:solidFill>
                <a:latin typeface="+mj-lt"/>
                <a:cs typeface="Times New Roman" panose="02020603050405020304" pitchFamily="18" charset="0"/>
              </a:rPr>
              <a:t>thờ</a:t>
            </a:r>
            <a:r>
              <a:rPr lang="en-US" sz="5000" b="0" dirty="0">
                <a:solidFill>
                  <a:srgbClr val="003399"/>
                </a:solidFill>
                <a:latin typeface="+mj-lt"/>
                <a:cs typeface="Times New Roman" panose="02020603050405020304" pitchFamily="18" charset="0"/>
              </a:rPr>
              <a:t> </a:t>
            </a:r>
            <a:r>
              <a:rPr lang="en-US" sz="5000" b="0" dirty="0" err="1">
                <a:solidFill>
                  <a:srgbClr val="003399"/>
                </a:solidFill>
                <a:latin typeface="+mj-lt"/>
                <a:cs typeface="Times New Roman" panose="02020603050405020304" pitchFamily="18" charset="0"/>
              </a:rPr>
              <a:t>lạy</a:t>
            </a:r>
            <a:r>
              <a:rPr lang="en-US" sz="5000" b="0" dirty="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Chúa</a:t>
            </a:r>
            <a:r>
              <a:rPr lang="en-US" sz="5000" b="0" dirty="0" smtClean="0">
                <a:solidFill>
                  <a:srgbClr val="003399"/>
                </a:solidFill>
                <a:latin typeface="+mj-lt"/>
                <a:cs typeface="Times New Roman" panose="02020603050405020304" pitchFamily="18" charset="0"/>
              </a:rPr>
              <a:t>. </a:t>
            </a:r>
            <a:endParaRPr lang="en-US" sz="5000" b="0" dirty="0">
              <a:solidFill>
                <a:srgbClr val="003399"/>
              </a:solidFill>
              <a:latin typeface="+mj-lt"/>
              <a:cs typeface="Times New Roman" panose="02020603050405020304" pitchFamily="18" charset="0"/>
            </a:endParaRPr>
          </a:p>
          <a:p>
            <a:pPr algn="l" eaLnBrk="1" hangingPunct="1">
              <a:lnSpc>
                <a:spcPct val="140000"/>
              </a:lnSpc>
            </a:pPr>
            <a:r>
              <a:rPr lang="en-US" sz="5000" b="0" dirty="0" smtClean="0">
                <a:solidFill>
                  <a:srgbClr val="FF0000"/>
                </a:solidFill>
                <a:latin typeface="+mj-lt"/>
                <a:cs typeface="Times New Roman" panose="02020603050405020304" pitchFamily="18" charset="0"/>
              </a:rPr>
              <a:t>B:</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Chúng</a:t>
            </a:r>
            <a:r>
              <a:rPr lang="en-US" sz="5000" b="0" dirty="0" smtClean="0">
                <a:solidFill>
                  <a:srgbClr val="003399"/>
                </a:solidFill>
                <a:latin typeface="+mj-lt"/>
                <a:cs typeface="Times New Roman" panose="02020603050405020304" pitchFamily="18" charset="0"/>
              </a:rPr>
              <a:t> con </a:t>
            </a:r>
            <a:r>
              <a:rPr lang="en-US" sz="5000" b="0" dirty="0" err="1">
                <a:solidFill>
                  <a:srgbClr val="003399"/>
                </a:solidFill>
                <a:latin typeface="+mj-lt"/>
                <a:cs typeface="Times New Roman" panose="02020603050405020304" pitchFamily="18" charset="0"/>
              </a:rPr>
              <a:t>tôn</a:t>
            </a:r>
            <a:r>
              <a:rPr lang="en-US" sz="5000" b="0" dirty="0">
                <a:solidFill>
                  <a:srgbClr val="003399"/>
                </a:solidFill>
                <a:latin typeface="+mj-lt"/>
                <a:cs typeface="Times New Roman" panose="02020603050405020304" pitchFamily="18" charset="0"/>
              </a:rPr>
              <a:t> </a:t>
            </a:r>
            <a:r>
              <a:rPr lang="en-US" sz="5000" b="0" dirty="0" err="1">
                <a:solidFill>
                  <a:srgbClr val="003399"/>
                </a:solidFill>
                <a:latin typeface="+mj-lt"/>
                <a:cs typeface="Times New Roman" panose="02020603050405020304" pitchFamily="18" charset="0"/>
              </a:rPr>
              <a:t>vinh</a:t>
            </a:r>
            <a:r>
              <a:rPr lang="en-US" sz="5000" b="0" dirty="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Chúa</a:t>
            </a:r>
            <a:r>
              <a:rPr lang="en-US" sz="5000" b="0" dirty="0" smtClean="0">
                <a:solidFill>
                  <a:srgbClr val="003399"/>
                </a:solidFill>
                <a:latin typeface="+mj-lt"/>
                <a:cs typeface="Times New Roman" panose="02020603050405020304" pitchFamily="18" charset="0"/>
              </a:rPr>
              <a:t>.</a:t>
            </a:r>
            <a:endParaRPr lang="en-US" sz="5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499080805"/>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smtClean="0">
                <a:solidFill>
                  <a:srgbClr val="003399"/>
                </a:solidFill>
                <a:latin typeface="+mj-lt"/>
              </a:rPr>
              <a:t/>
            </a:r>
            <a:br>
              <a:rPr lang="en-US" sz="4000" b="0" dirty="0" smtClean="0">
                <a:solidFill>
                  <a:srgbClr val="003399"/>
                </a:solidFill>
                <a:latin typeface="+mj-lt"/>
              </a:rPr>
            </a:br>
            <a:endParaRPr lang="en-US" sz="4000" b="0" dirty="0" smtClean="0">
              <a:solidFill>
                <a:srgbClr val="003399"/>
              </a:solidFill>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smtClean="0">
                <a:solidFill>
                  <a:srgbClr val="FF0000"/>
                </a:solidFill>
                <a:latin typeface="+mj-lt"/>
                <a:cs typeface="Times New Roman" panose="02020603050405020304" pitchFamily="18" charset="0"/>
              </a:rPr>
              <a:t>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Chúng</a:t>
            </a:r>
            <a:r>
              <a:rPr lang="en-US" sz="4800" b="0" dirty="0" smtClean="0">
                <a:solidFill>
                  <a:srgbClr val="003399"/>
                </a:solidFill>
                <a:latin typeface="+mj-lt"/>
                <a:cs typeface="Times New Roman" panose="02020603050405020304" pitchFamily="18" charset="0"/>
              </a:rPr>
              <a:t> con </a:t>
            </a:r>
            <a:r>
              <a:rPr lang="en-US" sz="4800" b="0" dirty="0" err="1" smtClean="0">
                <a:solidFill>
                  <a:srgbClr val="003399"/>
                </a:solidFill>
                <a:latin typeface="+mj-lt"/>
                <a:cs typeface="Times New Roman" panose="02020603050405020304" pitchFamily="18" charset="0"/>
              </a:rPr>
              <a:t>cảm</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tạ</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vì</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vinh</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quang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cao</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cả</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Chúa</a:t>
            </a:r>
            <a:r>
              <a:rPr lang="en-US" sz="4800" b="0" dirty="0" smtClean="0">
                <a:solidFill>
                  <a:srgbClr val="003399"/>
                </a:solidFill>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0000"/>
                </a:solidFill>
                <a:latin typeface="+mj-lt"/>
                <a:cs typeface="Times New Roman" panose="02020603050405020304" pitchFamily="18" charset="0"/>
              </a:rPr>
              <a:t>B:</a:t>
            </a:r>
            <a:r>
              <a:rPr lang="vi-VN" sz="4800" b="0" dirty="0">
                <a:solidFill>
                  <a:srgbClr val="003399"/>
                </a:solidFill>
                <a:latin typeface="+mj-lt"/>
                <a:cs typeface="Times New Roman" panose="02020603050405020304" pitchFamily="18" charset="0"/>
              </a:rPr>
              <a:t> </a:t>
            </a:r>
            <a:r>
              <a:rPr lang="vi-VN" sz="4800" b="0" dirty="0" smtClean="0">
                <a:solidFill>
                  <a:srgbClr val="003399"/>
                </a:solidFill>
                <a:latin typeface="+mj-lt"/>
                <a:cs typeface="Times New Roman" panose="02020603050405020304" pitchFamily="18" charset="0"/>
              </a:rPr>
              <a:t>Lạy Chúa là Thiên Chúa, </a:t>
            </a:r>
            <a:r>
              <a:rPr lang="vi-VN" sz="4800" b="0" dirty="0">
                <a:solidFill>
                  <a:srgbClr val="003399"/>
                </a:solidFill>
                <a:latin typeface="+mj-lt"/>
                <a:cs typeface="Times New Roman" panose="02020603050405020304" pitchFamily="18" charset="0"/>
              </a:rPr>
              <a:t>là </a:t>
            </a:r>
            <a:r>
              <a:rPr lang="vi-VN" sz="4800" b="0" dirty="0" smtClean="0">
                <a:solidFill>
                  <a:srgbClr val="003399"/>
                </a:solidFill>
                <a:latin typeface="+mj-lt"/>
                <a:cs typeface="Times New Roman" panose="02020603050405020304" pitchFamily="18" charset="0"/>
              </a:rPr>
              <a:t>Vua trên </a:t>
            </a:r>
            <a:r>
              <a:rPr lang="vi-VN" sz="4800" b="0" dirty="0">
                <a:solidFill>
                  <a:srgbClr val="003399"/>
                </a:solidFill>
                <a:latin typeface="+mj-lt"/>
                <a:cs typeface="Times New Roman" panose="02020603050405020304" pitchFamily="18" charset="0"/>
              </a:rPr>
              <a:t>trời, là </a:t>
            </a:r>
            <a:r>
              <a:rPr lang="vi-VN" sz="4800" b="0" dirty="0" smtClean="0">
                <a:solidFill>
                  <a:srgbClr val="003399"/>
                </a:solidFill>
                <a:latin typeface="+mj-lt"/>
                <a:cs typeface="Times New Roman" panose="02020603050405020304" pitchFamily="18" charset="0"/>
              </a:rPr>
              <a:t>Chúa Cha toàn </a:t>
            </a:r>
            <a:r>
              <a:rPr lang="vi-VN" sz="4800" b="0" dirty="0">
                <a:solidFill>
                  <a:srgbClr val="003399"/>
                </a:solidFill>
                <a:latin typeface="+mj-lt"/>
                <a:cs typeface="Times New Roman" panose="02020603050405020304" pitchFamily="18" charset="0"/>
              </a:rPr>
              <a:t>năng</a:t>
            </a:r>
            <a:r>
              <a:rPr lang="vi-VN" sz="4800" b="0" dirty="0" smtClean="0">
                <a:solidFill>
                  <a:srgbClr val="003399"/>
                </a:solidFill>
                <a:latin typeface="+mj-lt"/>
                <a:cs typeface="Times New Roman" panose="02020603050405020304" pitchFamily="18" charset="0"/>
              </a:rPr>
              <a:t>.</a:t>
            </a:r>
            <a:endParaRPr lang="vi-VN" sz="48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80096712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eaLnBrk="1" hangingPunct="1">
              <a:defRPr/>
            </a:pPr>
            <a:r>
              <a:rPr lang="en-US" altLang="en-US" sz="3000" b="0" dirty="0">
                <a:effectLst/>
                <a:latin typeface="+mj-lt"/>
              </a:rPr>
              <a:t/>
            </a:r>
            <a:br>
              <a:rPr lang="en-US" altLang="en-US" sz="3000" b="0" dirty="0">
                <a:effectLst/>
                <a:latin typeface="+mj-lt"/>
              </a:rPr>
            </a:br>
            <a:endParaRPr lang="en-US" altLang="en-US" sz="3000" b="0" dirty="0">
              <a:effectLst/>
              <a:latin typeface="+mj-lt"/>
            </a:endParaRPr>
          </a:p>
        </p:txBody>
      </p:sp>
      <p:sp useBgFill="1">
        <p:nvSpPr>
          <p:cNvPr id="887811" name="Rectangle 3"/>
          <p:cNvSpPr>
            <a:spLocks noGrp="1" noChangeArrowheads="1"/>
          </p:cNvSpPr>
          <p:nvPr>
            <p:ph type="body" idx="1"/>
          </p:nvPr>
        </p:nvSpPr>
        <p:spPr>
          <a:xfrm>
            <a:off x="0" y="895350"/>
            <a:ext cx="9144000" cy="4248150"/>
          </a:xfrm>
        </p:spPr>
        <p:txBody>
          <a:bodyPr>
            <a:noAutofit/>
          </a:bodyPr>
          <a:lstStyle/>
          <a:p>
            <a:pPr marL="0" indent="0" algn="ctr">
              <a:lnSpc>
                <a:spcPct val="120000"/>
              </a:lnSpc>
              <a:buNone/>
              <a:defRPr/>
            </a:pPr>
            <a:r>
              <a:rPr lang="vi-VN" altLang="vi-VN" sz="6000" b="0" u="sng" dirty="0" smtClean="0">
                <a:solidFill>
                  <a:srgbClr val="FF0000"/>
                </a:solidFill>
                <a:effectLst/>
                <a:latin typeface="+mj-lt"/>
                <a:cs typeface="Times New Roman" panose="02020603050405020304" pitchFamily="18" charset="0"/>
              </a:rPr>
              <a:t>NHẬP LỄ</a:t>
            </a:r>
          </a:p>
          <a:p>
            <a:pPr marL="0" indent="0" algn="ctr" eaLnBrk="1" hangingPunct="1">
              <a:lnSpc>
                <a:spcPct val="115000"/>
              </a:lnSpc>
              <a:buNone/>
              <a:defRPr/>
            </a:pPr>
            <a:r>
              <a:rPr lang="en-US" sz="6600" dirty="0" smtClean="0">
                <a:solidFill>
                  <a:srgbClr val="FF0000"/>
                </a:solidFill>
                <a:effectLst/>
                <a:latin typeface="+mj-lt"/>
                <a:cs typeface="Times New Roman" pitchFamily="18" charset="0"/>
              </a:rPr>
              <a:t>THÁNH HOÁ GIA ĐÌNH</a:t>
            </a:r>
            <a:r>
              <a:rPr lang="en-US" sz="6600" b="0" dirty="0" smtClean="0">
                <a:solidFill>
                  <a:srgbClr val="003399"/>
                </a:solidFill>
                <a:effectLst/>
                <a:latin typeface="+mj-lt"/>
                <a:cs typeface="Times New Roman" pitchFamily="18" charset="0"/>
              </a:rPr>
              <a:t/>
            </a:r>
            <a:br>
              <a:rPr lang="en-US" sz="6600" b="0" dirty="0" smtClean="0">
                <a:solidFill>
                  <a:srgbClr val="003399"/>
                </a:solidFill>
                <a:effectLst/>
                <a:latin typeface="+mj-lt"/>
                <a:cs typeface="Times New Roman" pitchFamily="18" charset="0"/>
              </a:rPr>
            </a:br>
            <a:r>
              <a:rPr lang="en-US" sz="6600" i="1" dirty="0" smtClean="0">
                <a:solidFill>
                  <a:srgbClr val="003399"/>
                </a:solidFill>
                <a:effectLst/>
                <a:latin typeface="+mj-lt"/>
                <a:cs typeface="Times New Roman" pitchFamily="18" charset="0"/>
              </a:rPr>
              <a:t>Lm. </a:t>
            </a:r>
            <a:r>
              <a:rPr lang="en-US" sz="6600" i="1" dirty="0" err="1" smtClean="0">
                <a:solidFill>
                  <a:srgbClr val="003399"/>
                </a:solidFill>
                <a:effectLst/>
                <a:latin typeface="+mj-lt"/>
                <a:cs typeface="Times New Roman" pitchFamily="18" charset="0"/>
              </a:rPr>
              <a:t>Mi</a:t>
            </a:r>
            <a:r>
              <a:rPr lang="en-US" sz="6600" i="1" dirty="0" smtClean="0">
                <a:solidFill>
                  <a:srgbClr val="003399"/>
                </a:solidFill>
                <a:effectLst/>
                <a:latin typeface="+mj-lt"/>
                <a:cs typeface="Times New Roman" pitchFamily="18" charset="0"/>
              </a:rPr>
              <a:t> </a:t>
            </a:r>
            <a:r>
              <a:rPr lang="en-US" sz="6600" i="1" dirty="0" err="1" smtClean="0">
                <a:solidFill>
                  <a:srgbClr val="003399"/>
                </a:solidFill>
                <a:effectLst/>
                <a:latin typeface="+mj-lt"/>
                <a:cs typeface="Times New Roman" pitchFamily="18" charset="0"/>
              </a:rPr>
              <a:t>Trầm</a:t>
            </a:r>
            <a:endParaRPr lang="en-US" sz="6600" b="0" i="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247572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smtClean="0">
                <a:solidFill>
                  <a:srgbClr val="003399"/>
                </a:solidFill>
                <a:latin typeface="+mj-lt"/>
              </a:rPr>
              <a:t/>
            </a:r>
            <a:br>
              <a:rPr lang="en-US" sz="4000" b="0" dirty="0" smtClean="0">
                <a:solidFill>
                  <a:srgbClr val="003399"/>
                </a:solidFill>
                <a:latin typeface="+mj-lt"/>
              </a:rPr>
            </a:br>
            <a:endParaRPr lang="en-US" sz="4000" b="0" dirty="0" smtClean="0">
              <a:solidFill>
                <a:srgbClr val="003399"/>
              </a:solidFill>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smtClean="0">
                <a:solidFill>
                  <a:srgbClr val="FF0000"/>
                </a:solidFill>
                <a:latin typeface="+mj-lt"/>
                <a:cs typeface="Times New Roman" panose="02020603050405020304" pitchFamily="18" charset="0"/>
              </a:rPr>
              <a:t>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Lạy</a:t>
            </a:r>
            <a:r>
              <a:rPr lang="en-US" sz="4800" b="0" dirty="0" smtClean="0">
                <a:solidFill>
                  <a:srgbClr val="003399"/>
                </a:solidFill>
                <a:latin typeface="+mj-lt"/>
                <a:cs typeface="Times New Roman" panose="02020603050405020304" pitchFamily="18" charset="0"/>
              </a:rPr>
              <a:t> con </a:t>
            </a:r>
            <a:r>
              <a:rPr lang="en-US" sz="4800" b="0" dirty="0" err="1" smtClean="0">
                <a:solidFill>
                  <a:srgbClr val="003399"/>
                </a:solidFill>
                <a:latin typeface="+mj-lt"/>
                <a:cs typeface="Times New Roman" panose="02020603050405020304" pitchFamily="18" charset="0"/>
              </a:rPr>
              <a:t>một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Thiên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Chúa</a:t>
            </a:r>
            <a:r>
              <a:rPr lang="en-US" sz="4800" b="0" dirty="0" smtClean="0">
                <a:solidFill>
                  <a:srgbClr val="003399"/>
                </a:solidFill>
                <a:latin typeface="+mj-lt"/>
                <a:cs typeface="Times New Roman" panose="02020603050405020304" pitchFamily="18" charset="0"/>
              </a:rPr>
              <a:t>,            </a:t>
            </a:r>
            <a:r>
              <a:rPr lang="en-US" sz="4800" b="0" dirty="0" err="1" smtClean="0">
                <a:solidFill>
                  <a:srgbClr val="FF0000"/>
                </a:solidFill>
                <a:latin typeface="+mj-lt"/>
                <a:cs typeface="Times New Roman" panose="02020603050405020304" pitchFamily="18" charset="0"/>
              </a:rPr>
              <a:t>Chúa</a:t>
            </a:r>
            <a:r>
              <a:rPr lang="en-US" sz="4800" b="0" dirty="0" smtClean="0">
                <a:solidFill>
                  <a:srgbClr val="FF0000"/>
                </a:solidFill>
                <a:latin typeface="+mj-lt"/>
                <a:cs typeface="Times New Roman" panose="02020603050405020304" pitchFamily="18" charset="0"/>
              </a:rPr>
              <a:t> </a:t>
            </a:r>
            <a:r>
              <a:rPr lang="en-US" sz="4800" b="0" dirty="0" err="1" smtClean="0">
                <a:solidFill>
                  <a:srgbClr val="FF0000"/>
                </a:solidFill>
                <a:latin typeface="+mj-lt"/>
                <a:cs typeface="Times New Roman" panose="02020603050405020304" pitchFamily="18" charset="0"/>
              </a:rPr>
              <a:t>Giêsu</a:t>
            </a:r>
            <a:r>
              <a:rPr lang="en-US" sz="4800" b="0" dirty="0" smtClean="0">
                <a:solidFill>
                  <a:srgbClr val="FF0000"/>
                </a:solidFill>
                <a:latin typeface="+mj-lt"/>
                <a:cs typeface="Times New Roman" panose="02020603050405020304" pitchFamily="18" charset="0"/>
              </a:rPr>
              <a:t> </a:t>
            </a:r>
            <a:r>
              <a:rPr lang="en-US" sz="4800" b="0" dirty="0" err="1" smtClean="0">
                <a:solidFill>
                  <a:srgbClr val="FF0000"/>
                </a:solidFill>
                <a:latin typeface="+mj-lt"/>
                <a:cs typeface="Times New Roman" panose="02020603050405020304" pitchFamily="18" charset="0"/>
              </a:rPr>
              <a:t>Kitô</a:t>
            </a:r>
            <a:r>
              <a:rPr lang="en-US" sz="4800" b="0" dirty="0" smtClean="0">
                <a:solidFill>
                  <a:srgbClr val="FF0000"/>
                </a:solidFill>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0000"/>
                </a:solidFill>
                <a:latin typeface="+mj-lt"/>
                <a:cs typeface="Times New Roman" panose="02020603050405020304" pitchFamily="18" charset="0"/>
              </a:rPr>
              <a:t>B: </a:t>
            </a:r>
            <a:r>
              <a:rPr lang="vi-VN" sz="4800" b="0" dirty="0" smtClean="0">
                <a:solidFill>
                  <a:srgbClr val="003399"/>
                </a:solidFill>
                <a:latin typeface="+mj-lt"/>
                <a:cs typeface="Times New Roman" panose="02020603050405020304" pitchFamily="18" charset="0"/>
              </a:rPr>
              <a:t>Lạy Chúa là Thiên Chúa, </a:t>
            </a:r>
            <a:r>
              <a:rPr lang="vi-VN" sz="4800" b="0" dirty="0">
                <a:solidFill>
                  <a:srgbClr val="003399"/>
                </a:solidFill>
                <a:latin typeface="+mj-lt"/>
                <a:cs typeface="Times New Roman" panose="02020603050405020304" pitchFamily="18" charset="0"/>
              </a:rPr>
              <a:t>là </a:t>
            </a:r>
            <a:r>
              <a:rPr lang="vi-VN" sz="4800" b="0" dirty="0" smtClean="0">
                <a:solidFill>
                  <a:srgbClr val="003399"/>
                </a:solidFill>
                <a:latin typeface="+mj-lt"/>
                <a:cs typeface="Times New Roman" panose="02020603050405020304" pitchFamily="18" charset="0"/>
              </a:rPr>
              <a:t>Chiên Thiên Chúa là Con Đức Chúa Cha.</a:t>
            </a:r>
            <a:endParaRPr lang="vi-VN" sz="4800" b="0" dirty="0">
              <a:solidFill>
                <a:srgbClr val="003399"/>
              </a:solidFill>
              <a:latin typeface="+mj-lt"/>
              <a:cs typeface="Times New Roman" panose="02020603050405020304" pitchFamily="18" charset="0"/>
            </a:endParaRPr>
          </a:p>
        </p:txBody>
      </p:sp>
      <p:sp>
        <p:nvSpPr>
          <p:cNvPr id="2" name="TextBox 1"/>
          <p:cNvSpPr txBox="1"/>
          <p:nvPr/>
        </p:nvSpPr>
        <p:spPr>
          <a:xfrm>
            <a:off x="0" y="742950"/>
            <a:ext cx="1676400" cy="523220"/>
          </a:xfrm>
          <a:prstGeom prst="rect">
            <a:avLst/>
          </a:prstGeom>
          <a:noFill/>
        </p:spPr>
        <p:txBody>
          <a:bodyPr wrap="square" rtlCol="0">
            <a:spAutoFit/>
          </a:bodyPr>
          <a:lstStyle/>
          <a:p>
            <a:pPr eaLnBrk="0" fontAlgn="base" hangingPunct="0">
              <a:spcBef>
                <a:spcPct val="0"/>
              </a:spcBef>
              <a:spcAft>
                <a:spcPct val="0"/>
              </a:spcAft>
            </a:pPr>
            <a:r>
              <a:rPr lang="en-US" sz="2800" b="1" i="1" u="sng" smtClean="0">
                <a:solidFill>
                  <a:srgbClr val="FF0000"/>
                </a:solidFill>
                <a:latin typeface="Times New Roman" pitchFamily="18" charset="0"/>
                <a:cs typeface="Times New Roman" pitchFamily="18" charset="0"/>
              </a:rPr>
              <a:t>Cúi đầu</a:t>
            </a:r>
            <a:endParaRPr lang="en-US" sz="2800" b="1" i="1" u="sng">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09227146"/>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smtClean="0">
                <a:solidFill>
                  <a:srgbClr val="003399"/>
                </a:solidFill>
                <a:latin typeface="+mj-lt"/>
              </a:rPr>
              <a:t/>
            </a:r>
            <a:br>
              <a:rPr lang="en-US" sz="4000" b="0" dirty="0" smtClean="0">
                <a:solidFill>
                  <a:srgbClr val="003399"/>
                </a:solidFill>
                <a:latin typeface="+mj-lt"/>
              </a:rPr>
            </a:br>
            <a:endParaRPr lang="en-US" sz="4000" b="0" dirty="0" smtClean="0">
              <a:solidFill>
                <a:srgbClr val="003399"/>
              </a:solidFill>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smtClean="0">
                <a:solidFill>
                  <a:srgbClr val="FF0000"/>
                </a:solidFill>
                <a:latin typeface="+mj-lt"/>
                <a:cs typeface="Times New Roman" panose="02020603050405020304" pitchFamily="18" charset="0"/>
              </a:rPr>
              <a:t>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xóa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tội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trần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gian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xin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xót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chúng</a:t>
            </a:r>
            <a:r>
              <a:rPr lang="en-US" sz="5400" b="0" dirty="0" smtClean="0">
                <a:solidFill>
                  <a:srgbClr val="003399"/>
                </a:solidFill>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0000"/>
                </a:solidFill>
                <a:latin typeface="+mj-lt"/>
                <a:cs typeface="Times New Roman" panose="02020603050405020304" pitchFamily="18" charset="0"/>
              </a:rPr>
              <a:t>B:</a:t>
            </a:r>
            <a:r>
              <a:rPr lang="en-US" sz="5400" b="0" dirty="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xóa</a:t>
            </a:r>
            <a:r>
              <a:rPr lang="en-US" sz="5400" b="0" dirty="0" smtClean="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tội</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trần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gian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xin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nhậm</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lời</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chúng</a:t>
            </a:r>
            <a:r>
              <a:rPr lang="en-US" sz="5400" b="0" dirty="0">
                <a:solidFill>
                  <a:srgbClr val="003399"/>
                </a:solidFill>
                <a:latin typeface="+mj-lt"/>
                <a:cs typeface="Times New Roman" panose="02020603050405020304" pitchFamily="18" charset="0"/>
              </a:rPr>
              <a:t> con </a:t>
            </a:r>
            <a:r>
              <a:rPr lang="en-US" sz="5400" b="0" dirty="0" err="1">
                <a:solidFill>
                  <a:srgbClr val="003399"/>
                </a:solidFill>
                <a:latin typeface="+mj-lt"/>
                <a:cs typeface="Times New Roman" panose="02020603050405020304" pitchFamily="18" charset="0"/>
              </a:rPr>
              <a:t>cầu</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khẩn</a:t>
            </a:r>
            <a:r>
              <a:rPr lang="en-US" sz="5400" b="0" dirty="0" smtClean="0">
                <a:solidFill>
                  <a:srgbClr val="003399"/>
                </a:solidFill>
                <a:latin typeface="+mj-lt"/>
                <a:cs typeface="Times New Roman" panose="02020603050405020304" pitchFamily="18" charset="0"/>
              </a:rPr>
              <a:t>.</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90627714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smtClean="0">
                <a:solidFill>
                  <a:srgbClr val="003399"/>
                </a:solidFill>
                <a:latin typeface="+mj-lt"/>
              </a:rPr>
              <a:t/>
            </a:r>
            <a:br>
              <a:rPr lang="en-US" sz="4000" b="0" dirty="0" smtClean="0">
                <a:solidFill>
                  <a:srgbClr val="003399"/>
                </a:solidFill>
                <a:latin typeface="+mj-lt"/>
              </a:rPr>
            </a:br>
            <a:endParaRPr lang="en-US" sz="4000" b="0" dirty="0" smtClean="0">
              <a:solidFill>
                <a:srgbClr val="003399"/>
              </a:solidFill>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smtClean="0">
                <a:solidFill>
                  <a:srgbClr val="FF0000"/>
                </a:solidFill>
                <a:latin typeface="+mj-lt"/>
                <a:cs typeface="Times New Roman" panose="02020603050405020304" pitchFamily="18" charset="0"/>
              </a:rPr>
              <a:t>A:</a:t>
            </a:r>
            <a:r>
              <a:rPr lang="en-US" sz="4800" b="0" dirty="0" smtClean="0">
                <a:solidFill>
                  <a:srgbClr val="FF0000"/>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ngự</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bên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hữu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Đức</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Chúa</a:t>
            </a:r>
            <a:r>
              <a:rPr lang="en-US" sz="4800" b="0" dirty="0" smtClean="0">
                <a:solidFill>
                  <a:srgbClr val="003399"/>
                </a:solidFill>
                <a:latin typeface="+mj-lt"/>
                <a:cs typeface="Times New Roman" panose="02020603050405020304" pitchFamily="18" charset="0"/>
              </a:rPr>
              <a:t> Cha, </a:t>
            </a:r>
            <a:r>
              <a:rPr lang="en-US" sz="4800" b="0" dirty="0" err="1" smtClean="0">
                <a:solidFill>
                  <a:srgbClr val="003399"/>
                </a:solidFill>
                <a:latin typeface="+mj-lt"/>
                <a:cs typeface="Times New Roman" panose="02020603050405020304" pitchFamily="18" charset="0"/>
              </a:rPr>
              <a:t>xin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thương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xót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chúng</a:t>
            </a:r>
            <a:r>
              <a:rPr lang="en-US" sz="4800" b="0" dirty="0" smtClean="0">
                <a:solidFill>
                  <a:srgbClr val="003399"/>
                </a:solidFill>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0000"/>
                </a:solidFill>
                <a:latin typeface="+mj-lt"/>
                <a:cs typeface="Times New Roman" panose="02020603050405020304" pitchFamily="18" charset="0"/>
              </a:rPr>
              <a:t>B:</a:t>
            </a:r>
            <a:r>
              <a:rPr lang="vi-VN" sz="4800" b="0" dirty="0">
                <a:solidFill>
                  <a:srgbClr val="003399"/>
                </a:solidFill>
                <a:latin typeface="+mj-lt"/>
                <a:cs typeface="Times New Roman" panose="02020603050405020304" pitchFamily="18" charset="0"/>
              </a:rPr>
              <a:t> </a:t>
            </a:r>
            <a:r>
              <a:rPr lang="vi-VN" sz="4800" b="0" dirty="0" smtClean="0">
                <a:solidFill>
                  <a:srgbClr val="003399"/>
                </a:solidFill>
                <a:latin typeface="+mj-lt"/>
                <a:cs typeface="Times New Roman" panose="02020603050405020304" pitchFamily="18" charset="0"/>
              </a:rPr>
              <a:t>Vì lạy </a:t>
            </a:r>
            <a:r>
              <a:rPr lang="vi-VN" sz="4800" b="0" dirty="0" smtClean="0">
                <a:solidFill>
                  <a:srgbClr val="FF0000"/>
                </a:solidFill>
                <a:latin typeface="+mj-lt"/>
                <a:cs typeface="Times New Roman" panose="02020603050405020304" pitchFamily="18" charset="0"/>
              </a:rPr>
              <a:t>Chúa Giêsu Kitô, </a:t>
            </a:r>
            <a:r>
              <a:rPr lang="vi-VN" sz="4800" b="0" dirty="0">
                <a:solidFill>
                  <a:srgbClr val="003399"/>
                </a:solidFill>
                <a:latin typeface="+mj-lt"/>
                <a:cs typeface="Times New Roman" panose="02020603050405020304" pitchFamily="18" charset="0"/>
              </a:rPr>
              <a:t>chỉ có </a:t>
            </a:r>
            <a:r>
              <a:rPr lang="vi-VN" sz="4800" b="0" dirty="0" smtClean="0">
                <a:solidFill>
                  <a:srgbClr val="003399"/>
                </a:solidFill>
                <a:latin typeface="+mj-lt"/>
                <a:cs typeface="Times New Roman" panose="02020603050405020304" pitchFamily="18" charset="0"/>
              </a:rPr>
              <a:t>Chúa là Đấng Thánh.</a:t>
            </a:r>
            <a:endParaRPr lang="vi-VN" sz="4800" b="0" dirty="0">
              <a:solidFill>
                <a:srgbClr val="003399"/>
              </a:solidFill>
              <a:latin typeface="+mj-lt"/>
              <a:cs typeface="Times New Roman" panose="02020603050405020304" pitchFamily="18" charset="0"/>
            </a:endParaRPr>
          </a:p>
        </p:txBody>
      </p:sp>
      <p:sp>
        <p:nvSpPr>
          <p:cNvPr id="4" name="TextBox 3"/>
          <p:cNvSpPr txBox="1"/>
          <p:nvPr/>
        </p:nvSpPr>
        <p:spPr>
          <a:xfrm>
            <a:off x="1661160" y="2190750"/>
            <a:ext cx="1676400" cy="523220"/>
          </a:xfrm>
          <a:prstGeom prst="rect">
            <a:avLst/>
          </a:prstGeom>
          <a:noFill/>
        </p:spPr>
        <p:txBody>
          <a:bodyPr wrap="square" rtlCol="0">
            <a:spAutoFit/>
          </a:bodyPr>
          <a:lstStyle/>
          <a:p>
            <a:pPr eaLnBrk="0" fontAlgn="base" hangingPunct="0">
              <a:spcBef>
                <a:spcPct val="0"/>
              </a:spcBef>
              <a:spcAft>
                <a:spcPct val="0"/>
              </a:spcAft>
            </a:pPr>
            <a:r>
              <a:rPr lang="en-US" sz="2800" b="1" i="1" u="sng" smtClean="0">
                <a:solidFill>
                  <a:srgbClr val="FF0000"/>
                </a:solidFill>
                <a:latin typeface="Times New Roman" pitchFamily="18" charset="0"/>
                <a:cs typeface="Times New Roman" pitchFamily="18" charset="0"/>
              </a:rPr>
              <a:t>Cúi đầu</a:t>
            </a:r>
            <a:endParaRPr lang="en-US" sz="2800" b="1" i="1" u="sng">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1680911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smtClean="0">
                <a:solidFill>
                  <a:srgbClr val="003399"/>
                </a:solidFill>
                <a:latin typeface="+mj-lt"/>
              </a:rPr>
              <a:t/>
            </a:r>
            <a:br>
              <a:rPr lang="en-US" sz="4000" b="0" dirty="0" smtClean="0">
                <a:solidFill>
                  <a:srgbClr val="003399"/>
                </a:solidFill>
                <a:latin typeface="+mj-lt"/>
              </a:rPr>
            </a:br>
            <a:endParaRPr lang="en-US" sz="4000" b="0" dirty="0" smtClean="0">
              <a:solidFill>
                <a:srgbClr val="003399"/>
              </a:solidFill>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smtClean="0">
                <a:solidFill>
                  <a:srgbClr val="003399"/>
                </a:solidFill>
                <a:latin typeface="+mj-lt"/>
                <a:cs typeface="Times New Roman" panose="02020603050405020304" pitchFamily="18" charset="0"/>
              </a:rPr>
              <a:t>Chỉ</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có</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Chúa</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là</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Chúa</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chỉ</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có</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Chúa</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là</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đấng</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tối</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cao</a:t>
            </a:r>
            <a:r>
              <a:rPr lang="en-US" sz="4400" b="0" dirty="0" smtClean="0">
                <a:solidFill>
                  <a:srgbClr val="003399"/>
                </a:solidFill>
                <a:latin typeface="+mj-lt"/>
                <a:cs typeface="Times New Roman" panose="02020603050405020304" pitchFamily="18" charset="0"/>
              </a:rPr>
              <a:t>.</a:t>
            </a:r>
          </a:p>
          <a:p>
            <a:pPr marL="0" indent="0" algn="just" eaLnBrk="1" hangingPunct="1">
              <a:lnSpc>
                <a:spcPct val="140000"/>
              </a:lnSpc>
              <a:buFontTx/>
              <a:buNone/>
            </a:pPr>
            <a:r>
              <a:rPr lang="vi-VN" sz="4400" b="0" u="sng" dirty="0" smtClean="0">
                <a:solidFill>
                  <a:srgbClr val="FF0000"/>
                </a:solidFill>
                <a:latin typeface="+mj-lt"/>
                <a:cs typeface="Times New Roman" panose="02020603050405020304" pitchFamily="18" charset="0"/>
              </a:rPr>
              <a:t>A+</a:t>
            </a:r>
            <a:r>
              <a:rPr lang="en-US" sz="4400" b="0" u="sng" dirty="0">
                <a:solidFill>
                  <a:srgbClr val="FF0000"/>
                </a:solidFill>
                <a:latin typeface="+mj-lt"/>
                <a:cs typeface="Times New Roman" panose="02020603050405020304" pitchFamily="18" charset="0"/>
              </a:rPr>
              <a:t>B</a:t>
            </a:r>
            <a:r>
              <a:rPr lang="vi-VN" sz="4400" b="0" u="sng" dirty="0" smtClean="0">
                <a:solidFill>
                  <a:srgbClr val="FF0000"/>
                </a:solidFill>
                <a:latin typeface="+mj-lt"/>
                <a:cs typeface="Times New Roman" panose="02020603050405020304" pitchFamily="18" charset="0"/>
              </a:rPr>
              <a:t>:</a:t>
            </a:r>
            <a:r>
              <a:rPr lang="vi-VN" sz="4400" b="0" dirty="0" smtClean="0">
                <a:solidFill>
                  <a:srgbClr val="003399"/>
                </a:solidFill>
                <a:latin typeface="+mj-lt"/>
                <a:cs typeface="Times New Roman" panose="02020603050405020304" pitchFamily="18" charset="0"/>
              </a:rPr>
              <a:t> Cùng Đức Chúa Thánh Thần trong </a:t>
            </a:r>
            <a:r>
              <a:rPr lang="vi-VN" sz="4400" b="0" dirty="0">
                <a:solidFill>
                  <a:srgbClr val="003399"/>
                </a:solidFill>
                <a:latin typeface="+mj-lt"/>
                <a:cs typeface="Times New Roman" panose="02020603050405020304" pitchFamily="18" charset="0"/>
              </a:rPr>
              <a:t>vinh quang </a:t>
            </a:r>
            <a:r>
              <a:rPr lang="vi-VN" sz="4400" b="0" dirty="0" smtClean="0">
                <a:solidFill>
                  <a:srgbClr val="003399"/>
                </a:solidFill>
                <a:latin typeface="+mj-lt"/>
                <a:cs typeface="Times New Roman" panose="02020603050405020304" pitchFamily="18" charset="0"/>
              </a:rPr>
              <a:t>Đức Chúa Cha. </a:t>
            </a:r>
            <a:endParaRPr lang="vi-VN" sz="4400" b="0" dirty="0">
              <a:solidFill>
                <a:srgbClr val="003399"/>
              </a:solidFill>
              <a:latin typeface="+mj-lt"/>
              <a:cs typeface="Times New Roman" panose="02020603050405020304" pitchFamily="18" charset="0"/>
            </a:endParaRPr>
          </a:p>
          <a:p>
            <a:pPr marL="0" indent="0" algn="just" eaLnBrk="1" hangingPunct="1">
              <a:lnSpc>
                <a:spcPct val="140000"/>
              </a:lnSpc>
              <a:buFontTx/>
              <a:buNone/>
            </a:pPr>
            <a:r>
              <a:rPr lang="vi-VN" sz="4400" b="0" u="sng" dirty="0" smtClean="0">
                <a:solidFill>
                  <a:srgbClr val="FF0000"/>
                </a:solidFill>
                <a:latin typeface="+mj-lt"/>
                <a:cs typeface="Times New Roman" panose="02020603050405020304" pitchFamily="18" charset="0"/>
              </a:rPr>
              <a:t>Amen.</a:t>
            </a:r>
            <a:endParaRPr lang="vi-VN" sz="4400" b="0" u="sng"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3732871916"/>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281214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1428750"/>
            <a:ext cx="3116182" cy="3714750"/>
          </a:xfrm>
          <a:prstGeom prst="rect">
            <a:avLst/>
          </a:prstGeom>
        </p:spPr>
      </p:pic>
      <p:sp>
        <p:nvSpPr>
          <p:cNvPr id="4" name="Rectangle 3"/>
          <p:cNvSpPr/>
          <p:nvPr/>
        </p:nvSpPr>
        <p:spPr>
          <a:xfrm>
            <a:off x="109729" y="57150"/>
            <a:ext cx="8881871" cy="1446550"/>
          </a:xfrm>
          <a:prstGeom prst="rect">
            <a:avLst/>
          </a:prstGeom>
        </p:spPr>
        <p:txBody>
          <a:bodyPr wrap="square">
            <a:spAutoFit/>
          </a:bodyPr>
          <a:lstStyle/>
          <a:p>
            <a:r>
              <a:rPr lang="en-US" sz="3600" dirty="0" err="1" smtClean="0">
                <a:solidFill>
                  <a:srgbClr val="FF0000"/>
                </a:solidFill>
                <a:cs typeface="Times New Roman" pitchFamily="18" charset="0"/>
              </a:rPr>
              <a:t>Bài</a:t>
            </a:r>
            <a:r>
              <a:rPr lang="en-US" sz="3600" dirty="0" smtClean="0">
                <a:solidFill>
                  <a:srgbClr val="FF0000"/>
                </a:solidFill>
                <a:cs typeface="Times New Roman" pitchFamily="18" charset="0"/>
              </a:rPr>
              <a:t> </a:t>
            </a:r>
            <a:r>
              <a:rPr lang="en-US" sz="3600" dirty="0" err="1" smtClean="0">
                <a:solidFill>
                  <a:srgbClr val="FF0000"/>
                </a:solidFill>
                <a:cs typeface="Times New Roman" pitchFamily="18" charset="0"/>
              </a:rPr>
              <a:t>Đọc</a:t>
            </a:r>
            <a:r>
              <a:rPr lang="en-US" sz="3600" dirty="0" smtClean="0">
                <a:solidFill>
                  <a:srgbClr val="FF0000"/>
                </a:solidFill>
                <a:cs typeface="Times New Roman" pitchFamily="18" charset="0"/>
              </a:rPr>
              <a:t> 1:</a:t>
            </a:r>
          </a:p>
          <a:p>
            <a:r>
              <a:rPr lang="en-US" sz="3200" b="1" dirty="0" err="1">
                <a:solidFill>
                  <a:srgbClr val="C00000"/>
                </a:solidFill>
              </a:rPr>
              <a:t>Bài</a:t>
            </a:r>
            <a:r>
              <a:rPr lang="en-US" sz="3200" b="1" dirty="0">
                <a:solidFill>
                  <a:srgbClr val="C00000"/>
                </a:solidFill>
              </a:rPr>
              <a:t> </a:t>
            </a:r>
            <a:r>
              <a:rPr lang="en-US" sz="3200" b="1" dirty="0" err="1">
                <a:solidFill>
                  <a:srgbClr val="C00000"/>
                </a:solidFill>
              </a:rPr>
              <a:t>trích</a:t>
            </a:r>
            <a:r>
              <a:rPr lang="en-US" sz="3200" b="1" dirty="0">
                <a:solidFill>
                  <a:srgbClr val="C00000"/>
                </a:solidFill>
              </a:rPr>
              <a:t> </a:t>
            </a:r>
            <a:r>
              <a:rPr lang="en-US" sz="3200" b="1" dirty="0" err="1">
                <a:solidFill>
                  <a:srgbClr val="C00000"/>
                </a:solidFill>
              </a:rPr>
              <a:t>sách</a:t>
            </a:r>
            <a:r>
              <a:rPr lang="en-US" sz="3200" b="1" dirty="0">
                <a:solidFill>
                  <a:srgbClr val="C00000"/>
                </a:solidFill>
              </a:rPr>
              <a:t> Sa-mu-en </a:t>
            </a:r>
            <a:r>
              <a:rPr lang="en-US" sz="3200" b="1" dirty="0" err="1">
                <a:solidFill>
                  <a:srgbClr val="C00000"/>
                </a:solidFill>
              </a:rPr>
              <a:t>quyển</a:t>
            </a:r>
            <a:r>
              <a:rPr lang="en-US" sz="3200" b="1" dirty="0">
                <a:solidFill>
                  <a:srgbClr val="C00000"/>
                </a:solidFill>
              </a:rPr>
              <a:t> </a:t>
            </a:r>
            <a:r>
              <a:rPr lang="en-US" sz="3200" b="1" dirty="0" err="1">
                <a:solidFill>
                  <a:srgbClr val="C00000"/>
                </a:solidFill>
              </a:rPr>
              <a:t>thứ</a:t>
            </a:r>
            <a:r>
              <a:rPr lang="en-US" sz="3200" b="1" dirty="0">
                <a:solidFill>
                  <a:srgbClr val="C00000"/>
                </a:solidFill>
              </a:rPr>
              <a:t> </a:t>
            </a:r>
            <a:r>
              <a:rPr lang="en-US" sz="3200" b="1" dirty="0" err="1">
                <a:solidFill>
                  <a:srgbClr val="C00000"/>
                </a:solidFill>
              </a:rPr>
              <a:t>nhất</a:t>
            </a:r>
            <a:r>
              <a:rPr lang="en-US" sz="3200" b="1" dirty="0" smtClean="0">
                <a:solidFill>
                  <a:srgbClr val="C00000"/>
                </a:solidFill>
              </a:rPr>
              <a:t>.</a:t>
            </a:r>
            <a:r>
              <a:rPr lang="en-US" sz="2000" i="1" dirty="0" smtClean="0">
                <a:solidFill>
                  <a:srgbClr val="002060"/>
                </a:solidFill>
              </a:rPr>
              <a:t/>
            </a:r>
            <a:br>
              <a:rPr lang="en-US" sz="2000" i="1" dirty="0" smtClean="0">
                <a:solidFill>
                  <a:srgbClr val="002060"/>
                </a:solidFill>
              </a:rPr>
            </a:br>
            <a:r>
              <a:rPr lang="vi-VN" sz="2000" i="1" dirty="0" smtClean="0">
                <a:solidFill>
                  <a:srgbClr val="002060"/>
                </a:solidFill>
              </a:rPr>
              <a:t>Mọi </a:t>
            </a:r>
            <a:r>
              <a:rPr lang="vi-VN" sz="2000" i="1" dirty="0">
                <a:solidFill>
                  <a:srgbClr val="002060"/>
                </a:solidFill>
              </a:rPr>
              <a:t>ngày đời ông Sa-mu-en sống, ông sẽ được nhượng cho Đức Chúa</a:t>
            </a:r>
            <a:r>
              <a:rPr lang="vi-VN" sz="2000" i="1" dirty="0" smtClean="0">
                <a:solidFill>
                  <a:srgbClr val="002060"/>
                </a:solidFill>
              </a:rPr>
              <a:t>.</a:t>
            </a:r>
            <a:endParaRPr lang="vi-VN" sz="2000" i="1" dirty="0">
              <a:solidFill>
                <a:srgbClr val="002060"/>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2516791"/>
            <a:ext cx="5105400" cy="2626709"/>
          </a:xfrm>
          <a:prstGeom prst="rect">
            <a:avLst/>
          </a:prstGeom>
        </p:spPr>
      </p:pic>
    </p:spTree>
    <p:extLst>
      <p:ext uri="{BB962C8B-B14F-4D97-AF65-F5344CB8AC3E}">
        <p14:creationId xmlns:p14="http://schemas.microsoft.com/office/powerpoint/2010/main" val="33665764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eaLnBrk="1" hangingPunct="1">
              <a:defRPr/>
            </a:pPr>
            <a:r>
              <a:rPr lang="en-US" altLang="en-US" sz="3000" b="0" dirty="0">
                <a:effectLst/>
                <a:latin typeface="+mj-lt"/>
              </a:rPr>
              <a:t/>
            </a:r>
            <a:br>
              <a:rPr lang="en-US" altLang="en-US" sz="3000" b="0" dirty="0">
                <a:effectLst/>
                <a:latin typeface="+mj-lt"/>
              </a:rPr>
            </a:br>
            <a:endParaRPr lang="en-US" altLang="en-US" sz="3000" b="0" dirty="0">
              <a:effectLst/>
              <a:latin typeface="+mj-lt"/>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3499"/>
          </a:xfrm>
        </p:spPr>
      </p:pic>
    </p:spTree>
    <p:extLst>
      <p:ext uri="{BB962C8B-B14F-4D97-AF65-F5344CB8AC3E}">
        <p14:creationId xmlns:p14="http://schemas.microsoft.com/office/powerpoint/2010/main" val="2757677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0"/>
            <a:ext cx="9144000" cy="5200649"/>
          </a:xfrm>
        </p:spPr>
        <p:txBody>
          <a:bodyPr>
            <a:noAutofit/>
          </a:bodyPr>
          <a:lstStyle/>
          <a:p>
            <a:pPr marL="0" indent="0" algn="just">
              <a:buNone/>
              <a:defRPr/>
            </a:pPr>
            <a:r>
              <a:rPr lang="en-US" sz="5600" b="0" u="sng" dirty="0" smtClean="0">
                <a:solidFill>
                  <a:srgbClr val="FF0000"/>
                </a:solidFill>
                <a:effectLst/>
                <a:latin typeface="+mj-lt"/>
                <a:cs typeface="Times New Roman" pitchFamily="18" charset="0"/>
              </a:rPr>
              <a:t>Tk1:</a:t>
            </a:r>
            <a:r>
              <a:rPr lang="en-US" sz="5600" b="0" dirty="0" smtClean="0">
                <a:solidFill>
                  <a:srgbClr val="003399"/>
                </a:solidFill>
                <a:effectLst/>
                <a:latin typeface="+mj-lt"/>
                <a:cs typeface="Times New Roman" pitchFamily="18" charset="0"/>
              </a:rPr>
              <a:t>  </a:t>
            </a:r>
            <a:r>
              <a:rPr lang="vi-VN" sz="5600" b="0" dirty="0" smtClean="0">
                <a:solidFill>
                  <a:srgbClr val="003399"/>
                </a:solidFill>
                <a:effectLst/>
                <a:latin typeface="+mj-lt"/>
                <a:cs typeface="Times New Roman" pitchFamily="18" charset="0"/>
              </a:rPr>
              <a:t>H</a:t>
            </a:r>
            <a:r>
              <a:rPr lang="en-US" sz="5600" b="0" dirty="0" err="1" smtClean="0">
                <a:solidFill>
                  <a:srgbClr val="003399"/>
                </a:solidFill>
                <a:effectLst/>
                <a:latin typeface="+mj-lt"/>
                <a:cs typeface="Times New Roman" pitchFamily="18" charset="0"/>
              </a:rPr>
              <a:t>ồn</a:t>
            </a:r>
            <a:r>
              <a:rPr lang="en-US" sz="5600" b="0" dirty="0" smtClean="0">
                <a:solidFill>
                  <a:srgbClr val="003399"/>
                </a:solidFill>
                <a:effectLst/>
                <a:latin typeface="+mj-lt"/>
                <a:cs typeface="Times New Roman" pitchFamily="18" charset="0"/>
              </a:rPr>
              <a:t> con </a:t>
            </a:r>
            <a:r>
              <a:rPr lang="en-US" sz="5600" b="0" dirty="0" err="1" smtClean="0">
                <a:solidFill>
                  <a:srgbClr val="003399"/>
                </a:solidFill>
                <a:effectLst/>
                <a:latin typeface="+mj-lt"/>
                <a:cs typeface="Times New Roman" pitchFamily="18" charset="0"/>
              </a:rPr>
              <a:t>khát</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khao</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mỏi</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mòn</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mong</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được</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về</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hành</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lang</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nhà</a:t>
            </a:r>
            <a:r>
              <a:rPr lang="en-US" sz="5600" b="0" dirty="0" smtClean="0">
                <a:solidFill>
                  <a:srgbClr val="003399"/>
                </a:solidFill>
                <a:effectLst/>
                <a:latin typeface="+mj-lt"/>
                <a:cs typeface="Times New Roman" pitchFamily="18" charset="0"/>
              </a:rPr>
              <a:t> </a:t>
            </a:r>
            <a:r>
              <a:rPr lang="vi-VN" sz="5600" b="0" dirty="0" smtClean="0">
                <a:solidFill>
                  <a:srgbClr val="003399"/>
                </a:solidFill>
                <a:effectLst/>
                <a:latin typeface="+mj-lt"/>
                <a:cs typeface="Times New Roman" pitchFamily="18" charset="0"/>
              </a:rPr>
              <a:t>C</a:t>
            </a:r>
            <a:r>
              <a:rPr lang="en-US" sz="5600" b="0" dirty="0" err="1" smtClean="0">
                <a:solidFill>
                  <a:srgbClr val="003399"/>
                </a:solidFill>
                <a:effectLst/>
                <a:latin typeface="+mj-lt"/>
                <a:cs typeface="Times New Roman" pitchFamily="18" charset="0"/>
              </a:rPr>
              <a:t>húa</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Tâm</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thần</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và</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thể</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xác</a:t>
            </a:r>
            <a:r>
              <a:rPr lang="en-US" sz="5600" b="0" dirty="0" smtClean="0">
                <a:solidFill>
                  <a:srgbClr val="003399"/>
                </a:solidFill>
                <a:effectLst/>
                <a:latin typeface="+mj-lt"/>
                <a:cs typeface="Times New Roman" pitchFamily="18" charset="0"/>
              </a:rPr>
              <a:t> con </a:t>
            </a:r>
            <a:r>
              <a:rPr lang="en-US" sz="5600" b="0" dirty="0" err="1" smtClean="0">
                <a:solidFill>
                  <a:srgbClr val="003399"/>
                </a:solidFill>
                <a:effectLst/>
                <a:latin typeface="+mj-lt"/>
                <a:cs typeface="Times New Roman" pitchFamily="18" charset="0"/>
              </a:rPr>
              <a:t>hân</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hoan</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vọng</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tới</a:t>
            </a:r>
            <a:r>
              <a:rPr lang="en-US" sz="5600" b="0" dirty="0" smtClean="0">
                <a:solidFill>
                  <a:srgbClr val="003399"/>
                </a:solidFill>
                <a:effectLst/>
                <a:latin typeface="+mj-lt"/>
                <a:cs typeface="Times New Roman" pitchFamily="18" charset="0"/>
              </a:rPr>
              <a:t> </a:t>
            </a:r>
            <a:r>
              <a:rPr lang="vi-VN" sz="5600" b="0" dirty="0" smtClean="0">
                <a:solidFill>
                  <a:srgbClr val="003399"/>
                </a:solidFill>
                <a:effectLst/>
                <a:latin typeface="+mj-lt"/>
                <a:cs typeface="Times New Roman" pitchFamily="18" charset="0"/>
              </a:rPr>
              <a:t>C</a:t>
            </a:r>
            <a:r>
              <a:rPr lang="en-US" sz="5600" b="0" dirty="0" err="1" smtClean="0">
                <a:solidFill>
                  <a:srgbClr val="003399"/>
                </a:solidFill>
                <a:effectLst/>
                <a:latin typeface="+mj-lt"/>
                <a:cs typeface="Times New Roman" pitchFamily="18" charset="0"/>
              </a:rPr>
              <a:t>húa</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trường</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sinh</a:t>
            </a:r>
            <a:r>
              <a:rPr lang="en-US" sz="5600" b="0" dirty="0" smtClean="0">
                <a:solidFill>
                  <a:srgbClr val="003399"/>
                </a:solidFill>
                <a:effectLst/>
                <a:latin typeface="+mj-lt"/>
                <a:cs typeface="Times New Roman" pitchFamily="18" charset="0"/>
              </a:rPr>
              <a:t>.</a:t>
            </a:r>
            <a:endParaRPr lang="en-US" sz="5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51408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438150"/>
            <a:ext cx="9144000" cy="4762500"/>
          </a:xfrm>
        </p:spPr>
        <p:txBody>
          <a:bodyPr>
            <a:noAutofit/>
          </a:bodyPr>
          <a:lstStyle/>
          <a:p>
            <a:pPr marL="0" indent="0" algn="just">
              <a:buNone/>
              <a:defRPr/>
            </a:pPr>
            <a:r>
              <a:rPr lang="en-US" sz="8000" b="0" u="sng" dirty="0" err="1" smtClean="0">
                <a:solidFill>
                  <a:srgbClr val="FF0000"/>
                </a:solidFill>
                <a:effectLst/>
                <a:latin typeface="+mj-lt"/>
              </a:rPr>
              <a:t>Đk</a:t>
            </a:r>
            <a:r>
              <a:rPr lang="en-US" sz="8000" b="0" u="sng" dirty="0" smtClean="0">
                <a:solidFill>
                  <a:srgbClr val="FF0000"/>
                </a:solidFill>
                <a:effectLst/>
                <a:latin typeface="+mj-lt"/>
              </a:rPr>
              <a:t>:</a:t>
            </a:r>
            <a:r>
              <a:rPr lang="en-US" sz="8000" b="0" dirty="0" smtClean="0">
                <a:solidFill>
                  <a:srgbClr val="003399"/>
                </a:solidFill>
                <a:effectLst/>
                <a:latin typeface="+mj-lt"/>
              </a:rPr>
              <a:t>  </a:t>
            </a:r>
            <a:r>
              <a:rPr lang="vi-VN" sz="8000" b="0" dirty="0">
                <a:solidFill>
                  <a:srgbClr val="003399"/>
                </a:solidFill>
                <a:effectLst/>
                <a:latin typeface="+mj-lt"/>
              </a:rPr>
              <a:t>Ô</a:t>
            </a:r>
            <a:r>
              <a:rPr lang="en-US" sz="8000" b="0" dirty="0" err="1" smtClean="0">
                <a:solidFill>
                  <a:srgbClr val="003399"/>
                </a:solidFill>
                <a:effectLst/>
                <a:latin typeface="+mj-lt"/>
              </a:rPr>
              <a:t>i</a:t>
            </a:r>
            <a:r>
              <a:rPr lang="en-US" sz="8000" b="0" dirty="0" smtClean="0">
                <a:solidFill>
                  <a:srgbClr val="003399"/>
                </a:solidFill>
                <a:effectLst/>
                <a:latin typeface="+mj-lt"/>
              </a:rPr>
              <a:t> </a:t>
            </a:r>
            <a:r>
              <a:rPr lang="en-US" sz="8000" b="0" dirty="0" err="1" smtClean="0">
                <a:solidFill>
                  <a:srgbClr val="003399"/>
                </a:solidFill>
                <a:effectLst/>
                <a:latin typeface="+mj-lt"/>
              </a:rPr>
              <a:t>lạy</a:t>
            </a:r>
            <a:r>
              <a:rPr lang="en-US" sz="8000" b="0" dirty="0" smtClean="0">
                <a:solidFill>
                  <a:srgbClr val="003399"/>
                </a:solidFill>
                <a:effectLst/>
                <a:latin typeface="+mj-lt"/>
              </a:rPr>
              <a:t> </a:t>
            </a:r>
            <a:r>
              <a:rPr lang="vi-VN" sz="8000" b="0" dirty="0" smtClean="0">
                <a:solidFill>
                  <a:srgbClr val="003399"/>
                </a:solidFill>
                <a:effectLst/>
                <a:latin typeface="+mj-lt"/>
              </a:rPr>
              <a:t>C</a:t>
            </a:r>
            <a:r>
              <a:rPr lang="en-US" sz="8000" b="0" dirty="0" err="1" smtClean="0">
                <a:solidFill>
                  <a:srgbClr val="003399"/>
                </a:solidFill>
                <a:effectLst/>
                <a:latin typeface="+mj-lt"/>
              </a:rPr>
              <a:t>húa</a:t>
            </a:r>
            <a:r>
              <a:rPr lang="en-US" sz="8000" b="0" dirty="0" smtClean="0">
                <a:solidFill>
                  <a:srgbClr val="003399"/>
                </a:solidFill>
                <a:effectLst/>
                <a:latin typeface="+mj-lt"/>
              </a:rPr>
              <a:t>, </a:t>
            </a:r>
            <a:r>
              <a:rPr lang="en-US" sz="8000" b="0" dirty="0" err="1" smtClean="0">
                <a:solidFill>
                  <a:srgbClr val="003399"/>
                </a:solidFill>
                <a:effectLst/>
                <a:latin typeface="+mj-lt"/>
              </a:rPr>
              <a:t>phúc</a:t>
            </a:r>
            <a:r>
              <a:rPr lang="en-US" sz="8000" b="0" dirty="0" smtClean="0">
                <a:solidFill>
                  <a:srgbClr val="003399"/>
                </a:solidFill>
                <a:effectLst/>
                <a:latin typeface="+mj-lt"/>
              </a:rPr>
              <a:t> </a:t>
            </a:r>
            <a:r>
              <a:rPr lang="en-US" sz="8000" b="0" dirty="0" err="1" smtClean="0">
                <a:solidFill>
                  <a:srgbClr val="003399"/>
                </a:solidFill>
                <a:effectLst/>
                <a:latin typeface="+mj-lt"/>
              </a:rPr>
              <a:t>thay</a:t>
            </a:r>
            <a:r>
              <a:rPr lang="en-US" sz="8000" b="0" dirty="0" smtClean="0">
                <a:solidFill>
                  <a:srgbClr val="003399"/>
                </a:solidFill>
                <a:effectLst/>
                <a:latin typeface="+mj-lt"/>
              </a:rPr>
              <a:t> </a:t>
            </a:r>
            <a:r>
              <a:rPr lang="en-US" sz="8000" b="0" dirty="0" err="1" smtClean="0">
                <a:solidFill>
                  <a:srgbClr val="003399"/>
                </a:solidFill>
                <a:effectLst/>
                <a:latin typeface="+mj-lt"/>
              </a:rPr>
              <a:t>người</a:t>
            </a:r>
            <a:r>
              <a:rPr lang="en-US" sz="8000" b="0" dirty="0" smtClean="0">
                <a:solidFill>
                  <a:srgbClr val="003399"/>
                </a:solidFill>
                <a:effectLst/>
                <a:latin typeface="+mj-lt"/>
              </a:rPr>
              <a:t> ở </a:t>
            </a:r>
            <a:r>
              <a:rPr lang="en-US" sz="8000" b="0" dirty="0" err="1" smtClean="0">
                <a:solidFill>
                  <a:srgbClr val="003399"/>
                </a:solidFill>
                <a:effectLst/>
                <a:latin typeface="+mj-lt"/>
              </a:rPr>
              <a:t>trong</a:t>
            </a:r>
            <a:r>
              <a:rPr lang="en-US" sz="8000" b="0" dirty="0" smtClean="0">
                <a:solidFill>
                  <a:srgbClr val="003399"/>
                </a:solidFill>
                <a:effectLst/>
                <a:latin typeface="+mj-lt"/>
              </a:rPr>
              <a:t> </a:t>
            </a:r>
            <a:r>
              <a:rPr lang="en-US" sz="8000" b="0" dirty="0" err="1" smtClean="0">
                <a:solidFill>
                  <a:srgbClr val="003399"/>
                </a:solidFill>
                <a:effectLst/>
                <a:latin typeface="+mj-lt"/>
              </a:rPr>
              <a:t>thánh</a:t>
            </a:r>
            <a:r>
              <a:rPr lang="en-US" sz="8000" b="0" dirty="0" smtClean="0">
                <a:solidFill>
                  <a:srgbClr val="003399"/>
                </a:solidFill>
                <a:effectLst/>
                <a:latin typeface="+mj-lt"/>
              </a:rPr>
              <a:t> </a:t>
            </a:r>
            <a:r>
              <a:rPr lang="en-US" sz="8000" b="0" dirty="0" err="1" smtClean="0">
                <a:solidFill>
                  <a:srgbClr val="003399"/>
                </a:solidFill>
                <a:effectLst/>
                <a:latin typeface="+mj-lt"/>
              </a:rPr>
              <a:t>điện</a:t>
            </a:r>
            <a:r>
              <a:rPr lang="en-US" sz="8000" b="0" dirty="0" smtClean="0">
                <a:solidFill>
                  <a:srgbClr val="003399"/>
                </a:solidFill>
                <a:effectLst/>
                <a:latin typeface="+mj-lt"/>
              </a:rPr>
              <a:t>.</a:t>
            </a:r>
            <a:endParaRPr lang="en-US" sz="8000" b="0" dirty="0">
              <a:solidFill>
                <a:srgbClr val="003399"/>
              </a:solidFill>
              <a:effectLst/>
              <a:latin typeface="+mj-lt"/>
            </a:endParaRPr>
          </a:p>
        </p:txBody>
      </p:sp>
    </p:spTree>
    <p:extLst>
      <p:ext uri="{BB962C8B-B14F-4D97-AF65-F5344CB8AC3E}">
        <p14:creationId xmlns:p14="http://schemas.microsoft.com/office/powerpoint/2010/main" val="1513339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133350"/>
            <a:ext cx="9144000" cy="5010149"/>
          </a:xfrm>
        </p:spPr>
        <p:txBody>
          <a:bodyPr>
            <a:noAutofit/>
          </a:bodyPr>
          <a:lstStyle/>
          <a:p>
            <a:pPr marL="0" indent="0" algn="just">
              <a:buNone/>
              <a:defRPr/>
            </a:pPr>
            <a:r>
              <a:rPr lang="en-US" sz="6000" b="0" u="sng" dirty="0" smtClean="0">
                <a:solidFill>
                  <a:srgbClr val="FF0000"/>
                </a:solidFill>
                <a:effectLst/>
                <a:latin typeface="+mj-lt"/>
                <a:cs typeface="Times New Roman" pitchFamily="18" charset="0"/>
              </a:rPr>
              <a:t>Tk2:</a:t>
            </a:r>
            <a:r>
              <a:rPr lang="vi-VN" sz="6000" b="0" dirty="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Thật</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v</a:t>
            </a:r>
            <a:r>
              <a:rPr lang="en-US" sz="6000" b="0" dirty="0" err="1" smtClean="0">
                <a:solidFill>
                  <a:srgbClr val="003399"/>
                </a:solidFill>
                <a:effectLst/>
                <a:latin typeface="+mj-lt"/>
                <a:cs typeface="Times New Roman" pitchFamily="18" charset="0"/>
              </a:rPr>
              <a:t>inh</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p</a:t>
            </a:r>
            <a:r>
              <a:rPr lang="en-US" sz="6000" b="0" dirty="0" err="1" smtClean="0">
                <a:solidFill>
                  <a:srgbClr val="003399"/>
                </a:solidFill>
                <a:effectLst/>
                <a:latin typeface="+mj-lt"/>
                <a:cs typeface="Times New Roman" pitchFamily="18" charset="0"/>
              </a:rPr>
              <a:t>húc</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a</a:t>
            </a:r>
            <a:r>
              <a:rPr lang="en-US" sz="6000" b="0" dirty="0" err="1" smtClean="0">
                <a:solidFill>
                  <a:srgbClr val="003399"/>
                </a:solidFill>
                <a:effectLst/>
                <a:latin typeface="+mj-lt"/>
                <a:cs typeface="Times New Roman" pitchFamily="18" charset="0"/>
              </a:rPr>
              <a:t>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n</a:t>
            </a:r>
            <a:r>
              <a:rPr lang="en-US" sz="6000" b="0" dirty="0" err="1" smtClean="0">
                <a:solidFill>
                  <a:srgbClr val="003399"/>
                </a:solidFill>
                <a:effectLst/>
                <a:latin typeface="+mj-lt"/>
                <a:cs typeface="Times New Roman" pitchFamily="18" charset="0"/>
              </a:rPr>
              <a:t>ương</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n</a:t>
            </a:r>
            <a:r>
              <a:rPr lang="en-US" sz="6000" b="0" dirty="0" err="1" smtClean="0">
                <a:solidFill>
                  <a:srgbClr val="003399"/>
                </a:solidFill>
                <a:effectLst/>
                <a:latin typeface="+mj-lt"/>
                <a:cs typeface="Times New Roman" pitchFamily="18" charset="0"/>
              </a:rPr>
              <a:t>hờ</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n</a:t>
            </a:r>
            <a:r>
              <a:rPr lang="en-US" sz="6000" b="0" dirty="0" err="1" smtClean="0">
                <a:solidFill>
                  <a:srgbClr val="003399"/>
                </a:solidFill>
                <a:effectLst/>
                <a:latin typeface="+mj-lt"/>
                <a:cs typeface="Times New Roman" pitchFamily="18" charset="0"/>
              </a:rPr>
              <a:t>ơi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đề</a:t>
            </a:r>
            <a:r>
              <a:rPr lang="en-US" sz="6000" b="0" dirty="0" smtClean="0">
                <a:solidFill>
                  <a:srgbClr val="003399"/>
                </a:solidFill>
                <a:effectLst/>
                <a:latin typeface="+mj-lt"/>
                <a:cs typeface="Times New Roman" pitchFamily="18" charset="0"/>
              </a:rPr>
              <a:t>n </a:t>
            </a:r>
            <a:r>
              <a:rPr lang="vi-VN" sz="6000" b="0" dirty="0" smtClean="0">
                <a:solidFill>
                  <a:srgbClr val="003399"/>
                </a:solidFill>
                <a:effectLst/>
                <a:latin typeface="+mj-lt"/>
                <a:cs typeface="Times New Roman" pitchFamily="18" charset="0"/>
              </a:rPr>
              <a:t>t</a:t>
            </a:r>
            <a:r>
              <a:rPr lang="en-US" sz="6000" b="0" dirty="0" err="1" smtClean="0">
                <a:solidFill>
                  <a:srgbClr val="003399"/>
                </a:solidFill>
                <a:effectLst/>
                <a:latin typeface="+mj-lt"/>
                <a:cs typeface="Times New Roman" pitchFamily="18" charset="0"/>
              </a:rPr>
              <a:t>hờ</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v</a:t>
            </a:r>
            <a:r>
              <a:rPr lang="en-US" sz="6000" b="0" dirty="0" smtClean="0">
                <a:solidFill>
                  <a:srgbClr val="003399"/>
                </a:solidFill>
                <a:effectLst/>
                <a:latin typeface="+mj-lt"/>
                <a:cs typeface="Times New Roman" pitchFamily="18" charset="0"/>
              </a:rPr>
              <a:t>à </a:t>
            </a:r>
            <a:r>
              <a:rPr lang="vi-VN" sz="6000" b="0" dirty="0" smtClean="0">
                <a:solidFill>
                  <a:srgbClr val="003399"/>
                </a:solidFill>
                <a:effectLst/>
                <a:latin typeface="+mj-lt"/>
                <a:cs typeface="Times New Roman" pitchFamily="18" charset="0"/>
              </a:rPr>
              <a:t>c</a:t>
            </a:r>
            <a:r>
              <a:rPr lang="en-US" sz="6000" b="0" dirty="0" smtClean="0">
                <a:solidFill>
                  <a:srgbClr val="003399"/>
                </a:solidFill>
                <a:effectLst/>
                <a:latin typeface="+mj-lt"/>
                <a:cs typeface="Times New Roman" pitchFamily="18" charset="0"/>
              </a:rPr>
              <a:t>a </a:t>
            </a:r>
            <a:r>
              <a:rPr lang="vi-VN" sz="6000" b="0" dirty="0" smtClean="0">
                <a:solidFill>
                  <a:srgbClr val="003399"/>
                </a:solidFill>
                <a:effectLst/>
                <a:latin typeface="+mj-lt"/>
                <a:cs typeface="Times New Roman" pitchFamily="18" charset="0"/>
              </a:rPr>
              <a:t>t</a:t>
            </a:r>
            <a:r>
              <a:rPr lang="en-US" sz="6000" b="0" dirty="0" err="1" smtClean="0">
                <a:solidFill>
                  <a:srgbClr val="003399"/>
                </a:solidFill>
                <a:effectLst/>
                <a:latin typeface="+mj-lt"/>
                <a:cs typeface="Times New Roman" pitchFamily="18" charset="0"/>
              </a:rPr>
              <a:t>ụng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vi-VN"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kẻ</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Ngài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p</a:t>
            </a:r>
            <a:r>
              <a:rPr lang="en-US" sz="6000" b="0" dirty="0" err="1" smtClean="0">
                <a:solidFill>
                  <a:srgbClr val="003399"/>
                </a:solidFill>
                <a:effectLst/>
                <a:latin typeface="+mj-lt"/>
                <a:cs typeface="Times New Roman" pitchFamily="18" charset="0"/>
              </a:rPr>
              <a:t>hù</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t</a:t>
            </a:r>
            <a:r>
              <a:rPr lang="en-US" sz="6000" b="0" dirty="0" err="1" smtClean="0">
                <a:solidFill>
                  <a:srgbClr val="003399"/>
                </a:solidFill>
                <a:effectLst/>
                <a:latin typeface="+mj-lt"/>
                <a:cs typeface="Times New Roman" pitchFamily="18" charset="0"/>
              </a:rPr>
              <a:t>rợ</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p</a:t>
            </a:r>
            <a:r>
              <a:rPr lang="en-US" sz="6000" b="0" dirty="0" err="1" smtClean="0">
                <a:solidFill>
                  <a:srgbClr val="003399"/>
                </a:solidFill>
                <a:effectLst/>
                <a:latin typeface="+mj-lt"/>
                <a:cs typeface="Times New Roman" pitchFamily="18" charset="0"/>
              </a:rPr>
              <a:t>húc</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t</a:t>
            </a:r>
            <a:r>
              <a:rPr lang="en-US" sz="6000" b="0" dirty="0" smtClean="0">
                <a:solidFill>
                  <a:srgbClr val="003399"/>
                </a:solidFill>
                <a:effectLst/>
                <a:latin typeface="+mj-lt"/>
                <a:cs typeface="Times New Roman" pitchFamily="18" charset="0"/>
              </a:rPr>
              <a:t>hay, </a:t>
            </a:r>
            <a:r>
              <a:rPr lang="vi-VN" sz="6000" b="0" dirty="0" smtClean="0">
                <a:solidFill>
                  <a:srgbClr val="003399"/>
                </a:solidFill>
                <a:effectLst/>
                <a:latin typeface="+mj-lt"/>
                <a:cs typeface="Times New Roman" pitchFamily="18" charset="0"/>
              </a:rPr>
              <a:t>n</a:t>
            </a:r>
            <a:r>
              <a:rPr lang="en-US" sz="6000" b="0" dirty="0" smtClean="0">
                <a:solidFill>
                  <a:srgbClr val="003399"/>
                </a:solidFill>
                <a:effectLst/>
                <a:latin typeface="+mj-lt"/>
                <a:cs typeface="Times New Roman" pitchFamily="18" charset="0"/>
              </a:rPr>
              <a:t>ay </a:t>
            </a:r>
            <a:r>
              <a:rPr lang="vi-VN" sz="6000" b="0" dirty="0" smtClean="0">
                <a:solidFill>
                  <a:srgbClr val="003399"/>
                </a:solidFill>
                <a:effectLst/>
                <a:latin typeface="+mj-lt"/>
                <a:cs typeface="Times New Roman" pitchFamily="18" charset="0"/>
              </a:rPr>
              <a:t>x</a:t>
            </a:r>
            <a:r>
              <a:rPr lang="en-US" sz="6000" b="0" dirty="0" smtClean="0">
                <a:solidFill>
                  <a:srgbClr val="003399"/>
                </a:solidFill>
                <a:effectLst/>
                <a:latin typeface="+mj-lt"/>
                <a:cs typeface="Times New Roman" pitchFamily="18" charset="0"/>
              </a:rPr>
              <a:t>in </a:t>
            </a:r>
            <a:r>
              <a:rPr lang="en-US" sz="6000" b="0" dirty="0" err="1" smtClean="0">
                <a:solidFill>
                  <a:srgbClr val="003399"/>
                </a:solidFill>
                <a:effectLst/>
                <a:latin typeface="+mj-lt"/>
                <a:cs typeface="Times New Roman" pitchFamily="18" charset="0"/>
              </a:rPr>
              <a:t>Ngài</a:t>
            </a:r>
            <a:r>
              <a:rPr lang="en-US"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đ</a:t>
            </a:r>
            <a:r>
              <a:rPr lang="en-US" sz="6000" b="0" dirty="0" err="1" smtClean="0">
                <a:solidFill>
                  <a:srgbClr val="003399"/>
                </a:solidFill>
                <a:effectLst/>
                <a:latin typeface="+mj-lt"/>
                <a:cs typeface="Times New Roman" pitchFamily="18" charset="0"/>
              </a:rPr>
              <a:t>oái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n</a:t>
            </a:r>
            <a:r>
              <a:rPr lang="en-US" sz="6000" b="0" dirty="0" err="1" smtClean="0">
                <a:solidFill>
                  <a:srgbClr val="003399"/>
                </a:solidFill>
                <a:effectLst/>
                <a:latin typeface="+mj-lt"/>
                <a:cs typeface="Times New Roman" pitchFamily="18" charset="0"/>
              </a:rPr>
              <a:t>ghe</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l</a:t>
            </a:r>
            <a:r>
              <a:rPr lang="en-US" sz="6000" b="0" dirty="0" err="1" smtClean="0">
                <a:solidFill>
                  <a:srgbClr val="003399"/>
                </a:solidFill>
                <a:effectLst/>
                <a:latin typeface="+mj-lt"/>
                <a:cs typeface="Times New Roman" pitchFamily="18" charset="0"/>
              </a:rPr>
              <a:t>ời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c</a:t>
            </a:r>
            <a:r>
              <a:rPr lang="en-US" sz="6000" b="0" dirty="0" smtClean="0">
                <a:solidFill>
                  <a:srgbClr val="003399"/>
                </a:solidFill>
                <a:effectLst/>
                <a:latin typeface="+mj-lt"/>
                <a:cs typeface="Times New Roman" pitchFamily="18" charset="0"/>
              </a:rPr>
              <a:t>on.</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60786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133350"/>
            <a:ext cx="9144000" cy="5010150"/>
          </a:xfrm>
        </p:spPr>
        <p:txBody>
          <a:bodyPr>
            <a:noAutofit/>
          </a:bodyPr>
          <a:lstStyle/>
          <a:p>
            <a:pPr marL="0" indent="0" algn="just" eaLnBrk="1" hangingPunct="1">
              <a:buNone/>
              <a:defRPr/>
            </a:pPr>
            <a:r>
              <a:rPr lang="en-US" sz="4800" b="0" u="sng" dirty="0" smtClean="0">
                <a:solidFill>
                  <a:srgbClr val="FF0000"/>
                </a:solidFill>
                <a:effectLst/>
                <a:latin typeface="+mj-lt"/>
                <a:cs typeface="Times New Roman" pitchFamily="18" charset="0"/>
              </a:rPr>
              <a:t>Tk1:</a:t>
            </a:r>
            <a:r>
              <a:rPr lang="en-US" sz="4800" b="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Đoàn</a:t>
            </a:r>
            <a:r>
              <a:rPr lang="en-US" sz="4800" dirty="0" smtClean="0">
                <a:solidFill>
                  <a:srgbClr val="003399"/>
                </a:solidFill>
                <a:effectLst/>
                <a:latin typeface="+mj-lt"/>
                <a:cs typeface="Times New Roman" pitchFamily="18" charset="0"/>
              </a:rPr>
              <a:t> con </a:t>
            </a:r>
            <a:r>
              <a:rPr lang="en-US" sz="4800" dirty="0" err="1" smtClean="0">
                <a:solidFill>
                  <a:srgbClr val="003399"/>
                </a:solidFill>
                <a:effectLst/>
                <a:latin typeface="+mj-lt"/>
                <a:cs typeface="Times New Roman" pitchFamily="18" charset="0"/>
              </a:rPr>
              <a:t>đến</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hợp</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tiếng</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dâng</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lên</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ước</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nguyền</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Noi</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gương</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gia</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đình</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thành</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Nazaret</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Đời</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buồn</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vui</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lòng</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vẫn</a:t>
            </a:r>
            <a:r>
              <a:rPr lang="en-US" sz="4800" dirty="0" smtClean="0">
                <a:solidFill>
                  <a:srgbClr val="003399"/>
                </a:solidFill>
                <a:effectLst/>
                <a:latin typeface="+mj-lt"/>
                <a:cs typeface="Times New Roman" pitchFamily="18" charset="0"/>
              </a:rPr>
              <a:t> tin </a:t>
            </a:r>
            <a:r>
              <a:rPr lang="en-US" sz="4800" dirty="0" err="1" smtClean="0">
                <a:solidFill>
                  <a:srgbClr val="003399"/>
                </a:solidFill>
                <a:effectLst/>
                <a:latin typeface="+mj-lt"/>
                <a:cs typeface="Times New Roman" pitchFamily="18" charset="0"/>
              </a:rPr>
              <a:t>tưởng</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nơi</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Chúa</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ngày</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tháng</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sẽ</a:t>
            </a:r>
            <a:r>
              <a:rPr lang="en-US" sz="4800" dirty="0" smtClean="0">
                <a:solidFill>
                  <a:srgbClr val="003399"/>
                </a:solidFill>
                <a:effectLst/>
                <a:latin typeface="+mj-lt"/>
                <a:cs typeface="Times New Roman" pitchFamily="18" charset="0"/>
              </a:rPr>
              <a:t> qua </a:t>
            </a:r>
            <a:r>
              <a:rPr lang="en-US" sz="4800" dirty="0" err="1" smtClean="0">
                <a:solidFill>
                  <a:srgbClr val="003399"/>
                </a:solidFill>
                <a:effectLst/>
                <a:latin typeface="+mj-lt"/>
                <a:cs typeface="Times New Roman" pitchFamily="18" charset="0"/>
              </a:rPr>
              <a:t>cuộc</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sống</a:t>
            </a:r>
            <a:r>
              <a:rPr lang="en-US" sz="4800" dirty="0" smtClean="0">
                <a:solidFill>
                  <a:srgbClr val="003399"/>
                </a:solidFill>
                <a:effectLst/>
                <a:latin typeface="+mj-lt"/>
                <a:cs typeface="Times New Roman" pitchFamily="18" charset="0"/>
              </a:rPr>
              <a:t> an </a:t>
            </a:r>
            <a:r>
              <a:rPr lang="en-US" sz="4800" dirty="0" err="1" smtClean="0">
                <a:solidFill>
                  <a:srgbClr val="003399"/>
                </a:solidFill>
                <a:effectLst/>
                <a:latin typeface="+mj-lt"/>
                <a:cs typeface="Times New Roman" pitchFamily="18" charset="0"/>
              </a:rPr>
              <a:t>hoà</a:t>
            </a:r>
            <a:r>
              <a:rPr lang="en-US" sz="4800" dirty="0" smtClean="0">
                <a:solidFill>
                  <a:srgbClr val="003399"/>
                </a:solidFill>
                <a:effectLst/>
                <a:latin typeface="+mj-lt"/>
                <a:cs typeface="Times New Roman" pitchFamily="18" charset="0"/>
              </a:rPr>
              <a:t>. </a:t>
            </a:r>
            <a:endParaRPr lang="en-US" sz="48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645368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438150"/>
            <a:ext cx="9144000" cy="4762500"/>
          </a:xfrm>
        </p:spPr>
        <p:txBody>
          <a:bodyPr>
            <a:noAutofit/>
          </a:bodyPr>
          <a:lstStyle/>
          <a:p>
            <a:pPr marL="0" indent="0" algn="just">
              <a:buNone/>
              <a:defRPr/>
            </a:pPr>
            <a:r>
              <a:rPr lang="en-US" sz="8000" b="0" u="sng" dirty="0" err="1" smtClean="0">
                <a:solidFill>
                  <a:srgbClr val="FF0000"/>
                </a:solidFill>
                <a:effectLst/>
                <a:latin typeface="+mj-lt"/>
              </a:rPr>
              <a:t>Đk</a:t>
            </a:r>
            <a:r>
              <a:rPr lang="en-US" sz="8000" b="0" u="sng" dirty="0" smtClean="0">
                <a:solidFill>
                  <a:srgbClr val="FF0000"/>
                </a:solidFill>
                <a:effectLst/>
                <a:latin typeface="+mj-lt"/>
              </a:rPr>
              <a:t>:</a:t>
            </a:r>
            <a:r>
              <a:rPr lang="en-US" sz="8000" b="0" dirty="0" smtClean="0">
                <a:solidFill>
                  <a:srgbClr val="003399"/>
                </a:solidFill>
                <a:effectLst/>
                <a:latin typeface="+mj-lt"/>
              </a:rPr>
              <a:t>  </a:t>
            </a:r>
            <a:r>
              <a:rPr lang="vi-VN" sz="8000" b="0" dirty="0">
                <a:solidFill>
                  <a:srgbClr val="003399"/>
                </a:solidFill>
                <a:effectLst/>
                <a:latin typeface="+mj-lt"/>
              </a:rPr>
              <a:t>Ô</a:t>
            </a:r>
            <a:r>
              <a:rPr lang="en-US" sz="8000" b="0" dirty="0" err="1" smtClean="0">
                <a:solidFill>
                  <a:srgbClr val="003399"/>
                </a:solidFill>
                <a:effectLst/>
                <a:latin typeface="+mj-lt"/>
              </a:rPr>
              <a:t>i</a:t>
            </a:r>
            <a:r>
              <a:rPr lang="en-US" sz="8000" b="0" dirty="0" smtClean="0">
                <a:solidFill>
                  <a:srgbClr val="003399"/>
                </a:solidFill>
                <a:effectLst/>
                <a:latin typeface="+mj-lt"/>
              </a:rPr>
              <a:t> </a:t>
            </a:r>
            <a:r>
              <a:rPr lang="en-US" sz="8000" b="0" dirty="0" err="1" smtClean="0">
                <a:solidFill>
                  <a:srgbClr val="003399"/>
                </a:solidFill>
                <a:effectLst/>
                <a:latin typeface="+mj-lt"/>
              </a:rPr>
              <a:t>lạy</a:t>
            </a:r>
            <a:r>
              <a:rPr lang="en-US" sz="8000" b="0" dirty="0" smtClean="0">
                <a:solidFill>
                  <a:srgbClr val="003399"/>
                </a:solidFill>
                <a:effectLst/>
                <a:latin typeface="+mj-lt"/>
              </a:rPr>
              <a:t> </a:t>
            </a:r>
            <a:r>
              <a:rPr lang="vi-VN" sz="8000" b="0" dirty="0" smtClean="0">
                <a:solidFill>
                  <a:srgbClr val="003399"/>
                </a:solidFill>
                <a:effectLst/>
                <a:latin typeface="+mj-lt"/>
              </a:rPr>
              <a:t>C</a:t>
            </a:r>
            <a:r>
              <a:rPr lang="en-US" sz="8000" b="0" dirty="0" err="1" smtClean="0">
                <a:solidFill>
                  <a:srgbClr val="003399"/>
                </a:solidFill>
                <a:effectLst/>
                <a:latin typeface="+mj-lt"/>
              </a:rPr>
              <a:t>húa</a:t>
            </a:r>
            <a:r>
              <a:rPr lang="en-US" sz="8000" b="0" dirty="0" smtClean="0">
                <a:solidFill>
                  <a:srgbClr val="003399"/>
                </a:solidFill>
                <a:effectLst/>
                <a:latin typeface="+mj-lt"/>
              </a:rPr>
              <a:t>, </a:t>
            </a:r>
            <a:r>
              <a:rPr lang="en-US" sz="8000" b="0" dirty="0" err="1" smtClean="0">
                <a:solidFill>
                  <a:srgbClr val="003399"/>
                </a:solidFill>
                <a:effectLst/>
                <a:latin typeface="+mj-lt"/>
              </a:rPr>
              <a:t>phúc</a:t>
            </a:r>
            <a:r>
              <a:rPr lang="en-US" sz="8000" b="0" dirty="0" smtClean="0">
                <a:solidFill>
                  <a:srgbClr val="003399"/>
                </a:solidFill>
                <a:effectLst/>
                <a:latin typeface="+mj-lt"/>
              </a:rPr>
              <a:t> </a:t>
            </a:r>
            <a:r>
              <a:rPr lang="en-US" sz="8000" b="0" dirty="0" err="1" smtClean="0">
                <a:solidFill>
                  <a:srgbClr val="003399"/>
                </a:solidFill>
                <a:effectLst/>
                <a:latin typeface="+mj-lt"/>
              </a:rPr>
              <a:t>thay</a:t>
            </a:r>
            <a:r>
              <a:rPr lang="en-US" sz="8000" b="0" dirty="0" smtClean="0">
                <a:solidFill>
                  <a:srgbClr val="003399"/>
                </a:solidFill>
                <a:effectLst/>
                <a:latin typeface="+mj-lt"/>
              </a:rPr>
              <a:t> </a:t>
            </a:r>
            <a:r>
              <a:rPr lang="en-US" sz="8000" b="0" dirty="0" err="1" smtClean="0">
                <a:solidFill>
                  <a:srgbClr val="003399"/>
                </a:solidFill>
                <a:effectLst/>
                <a:latin typeface="+mj-lt"/>
              </a:rPr>
              <a:t>người</a:t>
            </a:r>
            <a:r>
              <a:rPr lang="en-US" sz="8000" b="0" dirty="0" smtClean="0">
                <a:solidFill>
                  <a:srgbClr val="003399"/>
                </a:solidFill>
                <a:effectLst/>
                <a:latin typeface="+mj-lt"/>
              </a:rPr>
              <a:t> ở </a:t>
            </a:r>
            <a:r>
              <a:rPr lang="en-US" sz="8000" b="0" dirty="0" err="1" smtClean="0">
                <a:solidFill>
                  <a:srgbClr val="003399"/>
                </a:solidFill>
                <a:effectLst/>
                <a:latin typeface="+mj-lt"/>
              </a:rPr>
              <a:t>trong</a:t>
            </a:r>
            <a:r>
              <a:rPr lang="en-US" sz="8000" b="0" dirty="0" smtClean="0">
                <a:solidFill>
                  <a:srgbClr val="003399"/>
                </a:solidFill>
                <a:effectLst/>
                <a:latin typeface="+mj-lt"/>
              </a:rPr>
              <a:t> </a:t>
            </a:r>
            <a:r>
              <a:rPr lang="en-US" sz="8000" b="0" dirty="0" err="1" smtClean="0">
                <a:solidFill>
                  <a:srgbClr val="003399"/>
                </a:solidFill>
                <a:effectLst/>
                <a:latin typeface="+mj-lt"/>
              </a:rPr>
              <a:t>thánh</a:t>
            </a:r>
            <a:r>
              <a:rPr lang="en-US" sz="8000" b="0" dirty="0" smtClean="0">
                <a:solidFill>
                  <a:srgbClr val="003399"/>
                </a:solidFill>
                <a:effectLst/>
                <a:latin typeface="+mj-lt"/>
              </a:rPr>
              <a:t> </a:t>
            </a:r>
            <a:r>
              <a:rPr lang="en-US" sz="8000" b="0" dirty="0" err="1" smtClean="0">
                <a:solidFill>
                  <a:srgbClr val="003399"/>
                </a:solidFill>
                <a:effectLst/>
                <a:latin typeface="+mj-lt"/>
              </a:rPr>
              <a:t>điện</a:t>
            </a:r>
            <a:r>
              <a:rPr lang="en-US" sz="8000" b="0" dirty="0" smtClean="0">
                <a:solidFill>
                  <a:srgbClr val="003399"/>
                </a:solidFill>
                <a:effectLst/>
                <a:latin typeface="+mj-lt"/>
              </a:rPr>
              <a:t>.</a:t>
            </a:r>
            <a:endParaRPr lang="en-US" sz="8000" b="0" dirty="0">
              <a:solidFill>
                <a:srgbClr val="003399"/>
              </a:solidFill>
              <a:effectLst/>
              <a:latin typeface="+mj-lt"/>
            </a:endParaRPr>
          </a:p>
        </p:txBody>
      </p:sp>
    </p:spTree>
    <p:extLst>
      <p:ext uri="{BB962C8B-B14F-4D97-AF65-F5344CB8AC3E}">
        <p14:creationId xmlns:p14="http://schemas.microsoft.com/office/powerpoint/2010/main" val="35047692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133350"/>
            <a:ext cx="9144000" cy="5067299"/>
          </a:xfrm>
        </p:spPr>
        <p:txBody>
          <a:bodyPr>
            <a:noAutofit/>
          </a:bodyPr>
          <a:lstStyle/>
          <a:p>
            <a:pPr marL="0" indent="0" algn="just">
              <a:buNone/>
              <a:defRPr/>
            </a:pPr>
            <a:r>
              <a:rPr lang="en-US" sz="6000" b="0" u="sng" dirty="0" smtClean="0">
                <a:solidFill>
                  <a:srgbClr val="FF0000"/>
                </a:solidFill>
                <a:effectLst/>
                <a:latin typeface="+mj-lt"/>
                <a:cs typeface="Times New Roman" pitchFamily="18" charset="0"/>
              </a:rPr>
              <a:t>Tk3:</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T</a:t>
            </a:r>
            <a:r>
              <a:rPr lang="en-US" sz="6000" b="0" dirty="0" err="1" smtClean="0">
                <a:solidFill>
                  <a:srgbClr val="003399"/>
                </a:solidFill>
                <a:effectLst/>
                <a:latin typeface="+mj-lt"/>
                <a:cs typeface="Times New Roman" pitchFamily="18" charset="0"/>
              </a:rPr>
              <a:t>hật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vinh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phúc</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ai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nương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nhờ</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nơi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đền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thờ</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và</a:t>
            </a:r>
            <a:r>
              <a:rPr lang="en-US" sz="6000" b="0" dirty="0" smtClean="0">
                <a:solidFill>
                  <a:srgbClr val="003399"/>
                </a:solidFill>
                <a:effectLst/>
                <a:latin typeface="+mj-lt"/>
                <a:cs typeface="Times New Roman" pitchFamily="18" charset="0"/>
              </a:rPr>
              <a:t> ca </a:t>
            </a:r>
            <a:r>
              <a:rPr lang="en-US" sz="6000" b="0" dirty="0" err="1" smtClean="0">
                <a:solidFill>
                  <a:srgbClr val="003399"/>
                </a:solidFill>
                <a:effectLst/>
                <a:latin typeface="+mj-lt"/>
                <a:cs typeface="Times New Roman" pitchFamily="18" charset="0"/>
              </a:rPr>
              <a:t>tụng</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C</a:t>
            </a:r>
            <a:r>
              <a:rPr lang="en-US" sz="6000" b="0" dirty="0" err="1" smtClean="0">
                <a:solidFill>
                  <a:srgbClr val="003399"/>
                </a:solidFill>
                <a:effectLst/>
                <a:latin typeface="+mj-lt"/>
                <a:cs typeface="Times New Roman" pitchFamily="18" charset="0"/>
              </a:rPr>
              <a:t>húa</a:t>
            </a:r>
            <a:r>
              <a:rPr lang="vi-VN"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ôi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N</a:t>
            </a:r>
            <a:r>
              <a:rPr lang="en-US" sz="6000" b="0" dirty="0" err="1" smtClean="0">
                <a:solidFill>
                  <a:srgbClr val="003399"/>
                </a:solidFill>
                <a:effectLst/>
                <a:latin typeface="+mj-lt"/>
                <a:cs typeface="Times New Roman" pitchFamily="18" charset="0"/>
              </a:rPr>
              <a:t>gài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một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khiên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chở</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che</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xem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người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C</a:t>
            </a:r>
            <a:r>
              <a:rPr lang="en-US" sz="6000" b="0" dirty="0" err="1" smtClean="0">
                <a:solidFill>
                  <a:srgbClr val="003399"/>
                </a:solidFill>
                <a:effectLst/>
                <a:latin typeface="+mj-lt"/>
                <a:cs typeface="Times New Roman" pitchFamily="18" charset="0"/>
              </a:rPr>
              <a:t>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xức</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dầu</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cho</a:t>
            </a:r>
            <a:r>
              <a:rPr lang="en-US" sz="6000" b="0" dirty="0" smtClean="0">
                <a:solidFill>
                  <a:srgbClr val="003399"/>
                </a:solidFill>
                <a:effectLst/>
                <a:latin typeface="+mj-lt"/>
                <a:cs typeface="Times New Roman" pitchFamily="18" charset="0"/>
              </a:rPr>
              <a:t>.</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92234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438150"/>
            <a:ext cx="9144000" cy="4762500"/>
          </a:xfrm>
        </p:spPr>
        <p:txBody>
          <a:bodyPr>
            <a:noAutofit/>
          </a:bodyPr>
          <a:lstStyle/>
          <a:p>
            <a:pPr marL="0" indent="0" algn="just">
              <a:buNone/>
              <a:defRPr/>
            </a:pPr>
            <a:r>
              <a:rPr lang="en-US" sz="8000" b="0" u="sng" dirty="0" err="1" smtClean="0">
                <a:solidFill>
                  <a:srgbClr val="FF0000"/>
                </a:solidFill>
                <a:effectLst/>
                <a:latin typeface="+mj-lt"/>
              </a:rPr>
              <a:t>Đk</a:t>
            </a:r>
            <a:r>
              <a:rPr lang="en-US" sz="8000" b="0" u="sng" dirty="0" smtClean="0">
                <a:solidFill>
                  <a:srgbClr val="FF0000"/>
                </a:solidFill>
                <a:effectLst/>
                <a:latin typeface="+mj-lt"/>
              </a:rPr>
              <a:t>:</a:t>
            </a:r>
            <a:r>
              <a:rPr lang="en-US" sz="8000" b="0" dirty="0" smtClean="0">
                <a:solidFill>
                  <a:srgbClr val="003399"/>
                </a:solidFill>
                <a:effectLst/>
                <a:latin typeface="+mj-lt"/>
              </a:rPr>
              <a:t>  </a:t>
            </a:r>
            <a:r>
              <a:rPr lang="vi-VN" sz="8000" b="0" dirty="0">
                <a:solidFill>
                  <a:srgbClr val="003399"/>
                </a:solidFill>
                <a:effectLst/>
                <a:latin typeface="+mj-lt"/>
              </a:rPr>
              <a:t>Ô</a:t>
            </a:r>
            <a:r>
              <a:rPr lang="en-US" sz="8000" b="0" dirty="0" err="1" smtClean="0">
                <a:solidFill>
                  <a:srgbClr val="003399"/>
                </a:solidFill>
                <a:effectLst/>
                <a:latin typeface="+mj-lt"/>
              </a:rPr>
              <a:t>i</a:t>
            </a:r>
            <a:r>
              <a:rPr lang="en-US" sz="8000" b="0" dirty="0" smtClean="0">
                <a:solidFill>
                  <a:srgbClr val="003399"/>
                </a:solidFill>
                <a:effectLst/>
                <a:latin typeface="+mj-lt"/>
              </a:rPr>
              <a:t> </a:t>
            </a:r>
            <a:r>
              <a:rPr lang="en-US" sz="8000" b="0" dirty="0" err="1" smtClean="0">
                <a:solidFill>
                  <a:srgbClr val="003399"/>
                </a:solidFill>
                <a:effectLst/>
                <a:latin typeface="+mj-lt"/>
              </a:rPr>
              <a:t>lạy</a:t>
            </a:r>
            <a:r>
              <a:rPr lang="en-US" sz="8000" b="0" dirty="0" smtClean="0">
                <a:solidFill>
                  <a:srgbClr val="003399"/>
                </a:solidFill>
                <a:effectLst/>
                <a:latin typeface="+mj-lt"/>
              </a:rPr>
              <a:t> </a:t>
            </a:r>
            <a:r>
              <a:rPr lang="vi-VN" sz="8000" b="0" dirty="0" smtClean="0">
                <a:solidFill>
                  <a:srgbClr val="003399"/>
                </a:solidFill>
                <a:effectLst/>
                <a:latin typeface="+mj-lt"/>
              </a:rPr>
              <a:t>C</a:t>
            </a:r>
            <a:r>
              <a:rPr lang="en-US" sz="8000" b="0" dirty="0" err="1" smtClean="0">
                <a:solidFill>
                  <a:srgbClr val="003399"/>
                </a:solidFill>
                <a:effectLst/>
                <a:latin typeface="+mj-lt"/>
              </a:rPr>
              <a:t>húa</a:t>
            </a:r>
            <a:r>
              <a:rPr lang="en-US" sz="8000" b="0" dirty="0" smtClean="0">
                <a:solidFill>
                  <a:srgbClr val="003399"/>
                </a:solidFill>
                <a:effectLst/>
                <a:latin typeface="+mj-lt"/>
              </a:rPr>
              <a:t>, </a:t>
            </a:r>
            <a:r>
              <a:rPr lang="en-US" sz="8000" b="0" dirty="0" err="1" smtClean="0">
                <a:solidFill>
                  <a:srgbClr val="003399"/>
                </a:solidFill>
                <a:effectLst/>
                <a:latin typeface="+mj-lt"/>
              </a:rPr>
              <a:t>phúc</a:t>
            </a:r>
            <a:r>
              <a:rPr lang="en-US" sz="8000" b="0" dirty="0" smtClean="0">
                <a:solidFill>
                  <a:srgbClr val="003399"/>
                </a:solidFill>
                <a:effectLst/>
                <a:latin typeface="+mj-lt"/>
              </a:rPr>
              <a:t> </a:t>
            </a:r>
            <a:r>
              <a:rPr lang="en-US" sz="8000" b="0" dirty="0" err="1" smtClean="0">
                <a:solidFill>
                  <a:srgbClr val="003399"/>
                </a:solidFill>
                <a:effectLst/>
                <a:latin typeface="+mj-lt"/>
              </a:rPr>
              <a:t>thay</a:t>
            </a:r>
            <a:r>
              <a:rPr lang="en-US" sz="8000" b="0" dirty="0" smtClean="0">
                <a:solidFill>
                  <a:srgbClr val="003399"/>
                </a:solidFill>
                <a:effectLst/>
                <a:latin typeface="+mj-lt"/>
              </a:rPr>
              <a:t> </a:t>
            </a:r>
            <a:r>
              <a:rPr lang="en-US" sz="8000" b="0" dirty="0" err="1" smtClean="0">
                <a:solidFill>
                  <a:srgbClr val="003399"/>
                </a:solidFill>
                <a:effectLst/>
                <a:latin typeface="+mj-lt"/>
              </a:rPr>
              <a:t>người</a:t>
            </a:r>
            <a:r>
              <a:rPr lang="en-US" sz="8000" b="0" dirty="0" smtClean="0">
                <a:solidFill>
                  <a:srgbClr val="003399"/>
                </a:solidFill>
                <a:effectLst/>
                <a:latin typeface="+mj-lt"/>
              </a:rPr>
              <a:t> ở </a:t>
            </a:r>
            <a:r>
              <a:rPr lang="en-US" sz="8000" b="0" dirty="0" err="1" smtClean="0">
                <a:solidFill>
                  <a:srgbClr val="003399"/>
                </a:solidFill>
                <a:effectLst/>
                <a:latin typeface="+mj-lt"/>
              </a:rPr>
              <a:t>trong</a:t>
            </a:r>
            <a:r>
              <a:rPr lang="en-US" sz="8000" b="0" dirty="0" smtClean="0">
                <a:solidFill>
                  <a:srgbClr val="003399"/>
                </a:solidFill>
                <a:effectLst/>
                <a:latin typeface="+mj-lt"/>
              </a:rPr>
              <a:t> </a:t>
            </a:r>
            <a:r>
              <a:rPr lang="en-US" sz="8000" b="0" dirty="0" err="1" smtClean="0">
                <a:solidFill>
                  <a:srgbClr val="003399"/>
                </a:solidFill>
                <a:effectLst/>
                <a:latin typeface="+mj-lt"/>
              </a:rPr>
              <a:t>thánh</a:t>
            </a:r>
            <a:r>
              <a:rPr lang="en-US" sz="8000" b="0" dirty="0" smtClean="0">
                <a:solidFill>
                  <a:srgbClr val="003399"/>
                </a:solidFill>
                <a:effectLst/>
                <a:latin typeface="+mj-lt"/>
              </a:rPr>
              <a:t> </a:t>
            </a:r>
            <a:r>
              <a:rPr lang="en-US" sz="8000" b="0" dirty="0" err="1" smtClean="0">
                <a:solidFill>
                  <a:srgbClr val="003399"/>
                </a:solidFill>
                <a:effectLst/>
                <a:latin typeface="+mj-lt"/>
              </a:rPr>
              <a:t>điện</a:t>
            </a:r>
            <a:r>
              <a:rPr lang="en-US" sz="8000" b="0" dirty="0" smtClean="0">
                <a:solidFill>
                  <a:srgbClr val="003399"/>
                </a:solidFill>
                <a:effectLst/>
                <a:latin typeface="+mj-lt"/>
              </a:rPr>
              <a:t>.</a:t>
            </a:r>
            <a:endParaRPr lang="en-US" sz="8000" b="0" dirty="0">
              <a:solidFill>
                <a:srgbClr val="003399"/>
              </a:solidFill>
              <a:effectLst/>
              <a:latin typeface="+mj-lt"/>
            </a:endParaRPr>
          </a:p>
        </p:txBody>
      </p:sp>
    </p:spTree>
    <p:extLst>
      <p:ext uri="{BB962C8B-B14F-4D97-AF65-F5344CB8AC3E}">
        <p14:creationId xmlns:p14="http://schemas.microsoft.com/office/powerpoint/2010/main" val="37042082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1428750"/>
            <a:ext cx="3116182" cy="3714750"/>
          </a:xfrm>
          <a:prstGeom prst="rect">
            <a:avLst/>
          </a:prstGeom>
        </p:spPr>
      </p:pic>
      <p:sp>
        <p:nvSpPr>
          <p:cNvPr id="4" name="Rectangle 3"/>
          <p:cNvSpPr/>
          <p:nvPr/>
        </p:nvSpPr>
        <p:spPr>
          <a:xfrm>
            <a:off x="109729" y="57150"/>
            <a:ext cx="8881871" cy="1446550"/>
          </a:xfrm>
          <a:prstGeom prst="rect">
            <a:avLst/>
          </a:prstGeom>
        </p:spPr>
        <p:txBody>
          <a:bodyPr wrap="square">
            <a:spAutoFit/>
          </a:bodyPr>
          <a:lstStyle/>
          <a:p>
            <a:r>
              <a:rPr lang="en-US" sz="3600" dirty="0" err="1" smtClean="0">
                <a:solidFill>
                  <a:srgbClr val="FF0000"/>
                </a:solidFill>
                <a:cs typeface="Times New Roman" pitchFamily="18" charset="0"/>
              </a:rPr>
              <a:t>Bài</a:t>
            </a:r>
            <a:r>
              <a:rPr lang="en-US" sz="3600" dirty="0" smtClean="0">
                <a:solidFill>
                  <a:srgbClr val="FF0000"/>
                </a:solidFill>
                <a:cs typeface="Times New Roman" pitchFamily="18" charset="0"/>
              </a:rPr>
              <a:t> </a:t>
            </a:r>
            <a:r>
              <a:rPr lang="en-US" sz="3600" dirty="0" err="1" smtClean="0">
                <a:solidFill>
                  <a:srgbClr val="FF0000"/>
                </a:solidFill>
                <a:cs typeface="Times New Roman" pitchFamily="18" charset="0"/>
              </a:rPr>
              <a:t>Đọc</a:t>
            </a:r>
            <a:r>
              <a:rPr lang="en-US" sz="3600" dirty="0" smtClean="0">
                <a:solidFill>
                  <a:srgbClr val="FF0000"/>
                </a:solidFill>
                <a:cs typeface="Times New Roman" pitchFamily="18" charset="0"/>
              </a:rPr>
              <a:t> 2:</a:t>
            </a:r>
          </a:p>
          <a:p>
            <a:r>
              <a:rPr lang="vi-VN" sz="3200" b="1" dirty="0">
                <a:solidFill>
                  <a:srgbClr val="C00000"/>
                </a:solidFill>
              </a:rPr>
              <a:t>Bài trích thư thứ nhất của thánh Gio-an tông đồ</a:t>
            </a:r>
            <a:r>
              <a:rPr lang="vi-VN" sz="3200" b="1" dirty="0" smtClean="0">
                <a:solidFill>
                  <a:srgbClr val="C00000"/>
                </a:solidFill>
              </a:rPr>
              <a:t>.</a:t>
            </a:r>
            <a:endParaRPr lang="en-US" sz="3200" b="1" dirty="0" smtClean="0">
              <a:solidFill>
                <a:srgbClr val="C00000"/>
              </a:solidFill>
            </a:endParaRPr>
          </a:p>
          <a:p>
            <a:r>
              <a:rPr lang="vi-VN" sz="2000" i="1" dirty="0">
                <a:solidFill>
                  <a:srgbClr val="002060"/>
                </a:solidFill>
              </a:rPr>
              <a:t>Chúng ta được gọi là con Thiên Chúa, mà thực sự chúng ta là con Thiên Chúa.</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2516791"/>
            <a:ext cx="5105400" cy="2626709"/>
          </a:xfrm>
          <a:prstGeom prst="rect">
            <a:avLst/>
          </a:prstGeom>
        </p:spPr>
      </p:pic>
    </p:spTree>
    <p:extLst>
      <p:ext uri="{BB962C8B-B14F-4D97-AF65-F5344CB8AC3E}">
        <p14:creationId xmlns:p14="http://schemas.microsoft.com/office/powerpoint/2010/main" val="2215859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p:txBody>
          <a:bodyPr>
            <a:normAutofit fontScale="90000"/>
          </a:bodyPr>
          <a:lstStyle/>
          <a:p>
            <a:pPr eaLnBrk="1" hangingPunct="1">
              <a:defRPr/>
            </a:pPr>
            <a:r>
              <a:rPr lang="en-US" altLang="en-US" sz="3000" b="0" dirty="0">
                <a:effectLst/>
                <a:latin typeface="+mj-lt"/>
              </a:rPr>
              <a:t/>
            </a:r>
            <a:br>
              <a:rPr lang="en-US" altLang="en-US" sz="3000" b="0" dirty="0">
                <a:effectLst/>
                <a:latin typeface="+mj-lt"/>
              </a:rPr>
            </a:br>
            <a:endParaRPr lang="en-US" altLang="en-US" sz="3000" b="0" dirty="0">
              <a:effectLst/>
              <a:latin typeface="+mj-lt"/>
            </a:endParaRPr>
          </a:p>
        </p:txBody>
      </p:sp>
      <p:sp useBgFill="1">
        <p:nvSpPr>
          <p:cNvPr id="902147" name="Rectangle 3"/>
          <p:cNvSpPr>
            <a:spLocks noGrp="1" noChangeArrowheads="1"/>
          </p:cNvSpPr>
          <p:nvPr>
            <p:ph type="body" idx="1"/>
          </p:nvPr>
        </p:nvSpPr>
        <p:spPr>
          <a:xfrm>
            <a:off x="0" y="205979"/>
            <a:ext cx="9144000" cy="4937520"/>
          </a:xfrm>
        </p:spPr>
        <p:txBody>
          <a:bodyPr>
            <a:noAutofit/>
          </a:bodyPr>
          <a:lstStyle/>
          <a:p>
            <a:pPr marL="0" indent="0" algn="just">
              <a:buNone/>
              <a:defRPr/>
            </a:pPr>
            <a:r>
              <a:rPr lang="vi-VN" altLang="en-US" sz="4000" b="0" u="sng" dirty="0" smtClean="0">
                <a:solidFill>
                  <a:srgbClr val="FF0000"/>
                </a:solidFill>
                <a:effectLst/>
                <a:latin typeface="+mj-lt"/>
              </a:rPr>
              <a:t>Alleluia – alleuia:</a:t>
            </a:r>
            <a:r>
              <a:rPr lang="vi-VN" altLang="en-US" sz="4000" b="0" dirty="0" smtClean="0">
                <a:solidFill>
                  <a:srgbClr val="FF0000"/>
                </a:solidFill>
                <a:effectLst/>
                <a:latin typeface="+mj-lt"/>
              </a:rPr>
              <a:t> </a:t>
            </a:r>
          </a:p>
          <a:p>
            <a:pPr marL="0" indent="0" algn="just">
              <a:buNone/>
              <a:defRPr/>
            </a:pPr>
            <a:r>
              <a:rPr lang="en-US" sz="6000" b="0" dirty="0" err="1" smtClean="0">
                <a:solidFill>
                  <a:srgbClr val="003399"/>
                </a:solidFill>
                <a:effectLst/>
                <a:latin typeface="+mj-lt"/>
                <a:cs typeface="Times New Roman" pitchFamily="18" charset="0"/>
              </a:rPr>
              <a:t>Lạy</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C</a:t>
            </a:r>
            <a:r>
              <a:rPr lang="en-US" sz="6000" b="0" dirty="0" err="1" smtClean="0">
                <a:solidFill>
                  <a:srgbClr val="003399"/>
                </a:solidFill>
                <a:effectLst/>
                <a:latin typeface="+mj-lt"/>
                <a:cs typeface="Times New Roman" pitchFamily="18" charset="0"/>
              </a:rPr>
              <a:t>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mở</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lòng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chúng</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để</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chúng</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biết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lắng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nghe</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lời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C</a:t>
            </a:r>
            <a:r>
              <a:rPr lang="en-US" sz="6000" b="0" dirty="0" smtClean="0">
                <a:solidFill>
                  <a:srgbClr val="003399"/>
                </a:solidFill>
                <a:effectLst/>
                <a:latin typeface="+mj-lt"/>
                <a:cs typeface="Times New Roman" pitchFamily="18" charset="0"/>
              </a:rPr>
              <a:t>on </a:t>
            </a:r>
            <a:r>
              <a:rPr lang="vi-VN" sz="6000" b="0" dirty="0" smtClean="0">
                <a:solidFill>
                  <a:srgbClr val="003399"/>
                </a:solidFill>
                <a:effectLst/>
                <a:latin typeface="+mj-lt"/>
                <a:cs typeface="Times New Roman" pitchFamily="18" charset="0"/>
              </a:rPr>
              <a:t>C</a:t>
            </a:r>
            <a:r>
              <a:rPr lang="en-US" sz="6000" b="0" dirty="0" err="1" smtClean="0">
                <a:solidFill>
                  <a:srgbClr val="003399"/>
                </a:solidFill>
                <a:effectLst/>
                <a:latin typeface="+mj-lt"/>
                <a:cs typeface="Times New Roman" pitchFamily="18" charset="0"/>
              </a:rPr>
              <a:t>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phán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dạy</a:t>
            </a:r>
            <a:r>
              <a:rPr lang="en-US" sz="6000" b="0" dirty="0" smtClean="0">
                <a:solidFill>
                  <a:srgbClr val="003399"/>
                </a:solidFill>
                <a:effectLst/>
                <a:latin typeface="+mj-lt"/>
                <a:cs typeface="Times New Roman" pitchFamily="18" charset="0"/>
              </a:rPr>
              <a:t>. </a:t>
            </a:r>
            <a:r>
              <a:rPr lang="vi-VN" altLang="en-US" sz="4000" b="0" dirty="0" smtClean="0">
                <a:solidFill>
                  <a:srgbClr val="FF0000"/>
                </a:solidFill>
                <a:effectLst/>
                <a:latin typeface="+mj-lt"/>
                <a:cs typeface="Times New Roman" panose="02020603050405020304" pitchFamily="18" charset="0"/>
              </a:rPr>
              <a:t>Alleluia.</a:t>
            </a:r>
            <a:endParaRPr lang="en-US" altLang="en-US" sz="40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6872478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336246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0"/>
            <a:ext cx="4314713" cy="5143500"/>
          </a:xfrm>
          <a:prstGeom prst="rect">
            <a:avLst/>
          </a:prstGeom>
        </p:spPr>
      </p:pic>
      <p:sp>
        <p:nvSpPr>
          <p:cNvPr id="4" name="Rectangle 3"/>
          <p:cNvSpPr/>
          <p:nvPr/>
        </p:nvSpPr>
        <p:spPr>
          <a:xfrm>
            <a:off x="4390912" y="3028950"/>
            <a:ext cx="4676887" cy="769441"/>
          </a:xfrm>
          <a:prstGeom prst="rect">
            <a:avLst/>
          </a:prstGeom>
        </p:spPr>
        <p:txBody>
          <a:bodyPr wrap="square">
            <a:spAutoFit/>
          </a:bodyPr>
          <a:lstStyle/>
          <a:p>
            <a:r>
              <a:rPr lang="en-US" sz="4400" dirty="0" smtClean="0">
                <a:solidFill>
                  <a:srgbClr val="FF0000"/>
                </a:solidFill>
                <a:ea typeface="+mj-ea"/>
                <a:cs typeface="Times New Roman" pitchFamily="18" charset="0"/>
              </a:rPr>
              <a:t>PHÚT THINH LẶNG</a:t>
            </a:r>
            <a:endParaRPr lang="en-US" sz="1200" dirty="0"/>
          </a:p>
        </p:txBody>
      </p:sp>
    </p:spTree>
    <p:extLst>
      <p:ext uri="{BB962C8B-B14F-4D97-AF65-F5344CB8AC3E}">
        <p14:creationId xmlns:p14="http://schemas.microsoft.com/office/powerpoint/2010/main" val="1355210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0000"/>
                </a:solidFill>
                <a:effectLst/>
                <a:latin typeface="+mj-lt"/>
                <a:cs typeface="Times New Roman" pitchFamily="18" charset="0"/>
              </a:rPr>
              <a:t>KINH TIN KÍNH</a:t>
            </a:r>
            <a:endParaRPr lang="en-US" sz="60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42720710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003399"/>
                </a:solidFill>
                <a:effectLst/>
                <a:latin typeface="+mj-lt"/>
                <a:cs typeface="Times New Roman" pitchFamily="18" charset="0"/>
              </a:rPr>
              <a:t>Tôi tin kính một Thiên Chúa là Cha toàn năng, Đấng tạo thành trời đất, muôn vật hữu hình và vô hình. </a:t>
            </a:r>
            <a:r>
              <a:rPr lang="en-US" sz="5400" b="0" dirty="0" err="1">
                <a:solidFill>
                  <a:srgbClr val="003399"/>
                </a:solidFill>
                <a:effectLst/>
                <a:latin typeface="+mj-lt"/>
                <a:cs typeface="Times New Roman" pitchFamily="18" charset="0"/>
              </a:rPr>
              <a:t>Tôi</a:t>
            </a:r>
            <a:r>
              <a:rPr lang="en-US" sz="5400" b="0" dirty="0">
                <a:solidFill>
                  <a:srgbClr val="003399"/>
                </a:solidFill>
                <a:effectLst/>
                <a:latin typeface="+mj-lt"/>
                <a:cs typeface="Times New Roman" pitchFamily="18" charset="0"/>
              </a:rPr>
              <a:t> tin </a:t>
            </a:r>
            <a:r>
              <a:rPr lang="en-US" sz="5400" b="0" dirty="0" err="1">
                <a:solidFill>
                  <a:srgbClr val="003399"/>
                </a:solidFill>
                <a:effectLst/>
                <a:latin typeface="+mj-lt"/>
                <a:cs typeface="Times New Roman" pitchFamily="18" charset="0"/>
              </a:rPr>
              <a:t>kính</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một</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Chúa</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Giêsu</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Kitô</a:t>
            </a:r>
            <a:r>
              <a:rPr lang="en-US" sz="5400" b="0" dirty="0">
                <a:solidFill>
                  <a:srgbClr val="003399"/>
                </a:solidFill>
                <a:effectLst/>
                <a:latin typeface="+mj-lt"/>
                <a:cs typeface="Times New Roman" pitchFamily="18" charset="0"/>
              </a:rPr>
              <a:t>, Con </a:t>
            </a:r>
            <a:r>
              <a:rPr lang="en-US" sz="5400" b="0" dirty="0" err="1">
                <a:solidFill>
                  <a:srgbClr val="003399"/>
                </a:solidFill>
                <a:effectLst/>
                <a:latin typeface="+mj-lt"/>
                <a:cs typeface="Times New Roman" pitchFamily="18" charset="0"/>
              </a:rPr>
              <a:t>Một</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Thiên</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Chúa</a:t>
            </a:r>
            <a:r>
              <a:rPr lang="en-US" sz="54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6005424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5500" b="0" dirty="0">
                <a:solidFill>
                  <a:srgbClr val="003399"/>
                </a:solidFill>
                <a:effectLst/>
                <a:latin typeface="+mj-lt"/>
                <a:cs typeface="Times New Roman" pitchFamily="18" charset="0"/>
              </a:rPr>
              <a:t>Sinh bởi Đức Chúa Cha từ trước muôn đời. Người là Thiên Chúa bởi Thiên Chúa, Ánh Sáng bởi Ánh Sáng</a:t>
            </a:r>
            <a:r>
              <a:rPr lang="vi-VN" sz="5500" b="0" dirty="0" smtClean="0">
                <a:solidFill>
                  <a:srgbClr val="003399"/>
                </a:solidFill>
                <a:effectLst/>
                <a:latin typeface="+mj-lt"/>
                <a:cs typeface="Times New Roman" pitchFamily="18" charset="0"/>
              </a:rPr>
              <a:t>,</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Thiên</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Chúa</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thật</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bởi</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Thiên</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Chúa</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thật</a:t>
            </a:r>
            <a:r>
              <a:rPr lang="en-US" sz="55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409762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0"/>
            <a:ext cx="9144000" cy="5143500"/>
          </a:xfrm>
        </p:spPr>
        <p:txBody>
          <a:bodyPr>
            <a:noAutofit/>
          </a:bodyPr>
          <a:lstStyle/>
          <a:p>
            <a:pPr marL="0" indent="0" algn="just" eaLnBrk="1" hangingPunct="1">
              <a:buNone/>
              <a:defRPr/>
            </a:pPr>
            <a:r>
              <a:rPr lang="en-US" sz="4800" b="0" u="sng" dirty="0" err="1" smtClean="0">
                <a:solidFill>
                  <a:srgbClr val="FF0000"/>
                </a:solidFill>
                <a:effectLst/>
                <a:latin typeface="+mj-lt"/>
                <a:cs typeface="Times New Roman" pitchFamily="18" charset="0"/>
              </a:rPr>
              <a:t>Đk</a:t>
            </a:r>
            <a:r>
              <a:rPr lang="en-US" sz="4800" b="0" u="sng" dirty="0" smtClean="0">
                <a:solidFill>
                  <a:srgbClr val="FF0000"/>
                </a:solidFill>
                <a:effectLst/>
                <a:latin typeface="+mj-lt"/>
                <a:cs typeface="Times New Roman" pitchFamily="18" charset="0"/>
              </a:rPr>
              <a:t>:</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Nguyện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xin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Chúa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thánh</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hoá</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gia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đình</a:t>
            </a:r>
            <a:r>
              <a:rPr lang="en-US" sz="4800" b="0" dirty="0" smtClean="0">
                <a:solidFill>
                  <a:srgbClr val="003399"/>
                </a:solidFill>
                <a:effectLst/>
                <a:latin typeface="+mj-lt"/>
                <a:cs typeface="Times New Roman" pitchFamily="18" charset="0"/>
              </a:rPr>
              <a:t> ban </a:t>
            </a:r>
            <a:r>
              <a:rPr lang="en-US" sz="4800" b="0" dirty="0" err="1" smtClean="0">
                <a:solidFill>
                  <a:srgbClr val="003399"/>
                </a:solidFill>
                <a:effectLst/>
                <a:latin typeface="+mj-lt"/>
                <a:cs typeface="Times New Roman" pitchFamily="18" charset="0"/>
              </a:rPr>
              <a:t>ơn</a:t>
            </a:r>
            <a:r>
              <a:rPr lang="en-US" sz="4800" b="0" dirty="0" smtClean="0">
                <a:solidFill>
                  <a:srgbClr val="003399"/>
                </a:solidFill>
                <a:effectLst/>
                <a:latin typeface="+mj-lt"/>
                <a:cs typeface="Times New Roman" pitchFamily="18" charset="0"/>
              </a:rPr>
              <a:t> an </a:t>
            </a:r>
            <a:r>
              <a:rPr lang="en-US" sz="4800" b="0" dirty="0" err="1" smtClean="0">
                <a:solidFill>
                  <a:srgbClr val="003399"/>
                </a:solidFill>
                <a:effectLst/>
                <a:latin typeface="+mj-lt"/>
                <a:cs typeface="Times New Roman" pitchFamily="18" charset="0"/>
              </a:rPr>
              <a:t>bình</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cho</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vợ</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chồng</a:t>
            </a:r>
            <a:r>
              <a:rPr lang="en-US" sz="4800" b="0" dirty="0" smtClean="0">
                <a:solidFill>
                  <a:srgbClr val="003399"/>
                </a:solidFill>
                <a:effectLst/>
                <a:latin typeface="+mj-lt"/>
                <a:cs typeface="Times New Roman" pitchFamily="18" charset="0"/>
              </a:rPr>
              <a:t> con </a:t>
            </a:r>
            <a:r>
              <a:rPr lang="en-US" sz="4800" b="0" dirty="0" err="1" smtClean="0">
                <a:solidFill>
                  <a:srgbClr val="003399"/>
                </a:solidFill>
                <a:effectLst/>
                <a:latin typeface="+mj-lt"/>
                <a:cs typeface="Times New Roman" pitchFamily="18" charset="0"/>
              </a:rPr>
              <a:t>cái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vững</a:t>
            </a:r>
            <a:r>
              <a:rPr lang="en-US" sz="4800" b="0" dirty="0" smtClean="0">
                <a:solidFill>
                  <a:srgbClr val="003399"/>
                </a:solidFill>
                <a:effectLst/>
                <a:latin typeface="+mj-lt"/>
                <a:cs typeface="Times New Roman" pitchFamily="18" charset="0"/>
              </a:rPr>
              <a:t> tin. </a:t>
            </a:r>
            <a:r>
              <a:rPr lang="en-US" sz="4800" b="0" dirty="0" err="1" smtClean="0">
                <a:solidFill>
                  <a:srgbClr val="003399"/>
                </a:solidFill>
                <a:effectLst/>
                <a:latin typeface="+mj-lt"/>
                <a:cs typeface="Times New Roman" pitchFamily="18" charset="0"/>
              </a:rPr>
              <a:t>Đời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dương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thế</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quyết</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sống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thuận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hoà</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yêu</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thương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đậm</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đà</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tô</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cuộc</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đời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yêu</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trong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câu</a:t>
            </a:r>
            <a:r>
              <a:rPr lang="en-US" sz="4800" b="0" dirty="0" smtClean="0">
                <a:solidFill>
                  <a:srgbClr val="003399"/>
                </a:solidFill>
                <a:effectLst/>
                <a:latin typeface="+mj-lt"/>
                <a:cs typeface="Times New Roman" pitchFamily="18" charset="0"/>
              </a:rPr>
              <a:t> ca. </a:t>
            </a:r>
            <a:endParaRPr lang="en-US" sz="44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88027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99"/>
                </a:solidFill>
                <a:effectLst/>
                <a:latin typeface="+mj-lt"/>
              </a:rPr>
              <a:t>được sinh ra mà không phải được tạo thành, đồng bản thể với Đức Chúa Cha: nhờ Người mà muôn vật được tạo thành. Vì loài người chúng ta và để cứu độ chúng ta,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3478133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FF0000"/>
                </a:solidFill>
                <a:effectLst/>
                <a:latin typeface="+mj-lt"/>
                <a:cs typeface="Times New Roman" pitchFamily="18" charset="0"/>
              </a:rPr>
              <a:t>Người đã từ trời xuống thế. Bởi phép Đức Chúa Thánh Thần, Người đã nhập thể trong lòng Trinh Nữ </a:t>
            </a:r>
            <a:r>
              <a:rPr lang="vi-VN" sz="6000" b="0" dirty="0" smtClean="0">
                <a:solidFill>
                  <a:srgbClr val="FF0000"/>
                </a:solidFill>
                <a:effectLst/>
                <a:latin typeface="+mj-lt"/>
                <a:cs typeface="Times New Roman" pitchFamily="18" charset="0"/>
              </a:rPr>
              <a:t>Maria, </a:t>
            </a:r>
            <a:r>
              <a:rPr lang="vi-VN" sz="6000" b="0" dirty="0">
                <a:solidFill>
                  <a:srgbClr val="FF0000"/>
                </a:solidFill>
                <a:effectLst/>
                <a:latin typeface="+mj-lt"/>
                <a:cs typeface="Times New Roman" pitchFamily="18" charset="0"/>
              </a:rPr>
              <a:t>và đã làm người.</a:t>
            </a:r>
            <a:endParaRPr lang="en-US" sz="60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0395159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99"/>
                </a:solidFill>
                <a:effectLst/>
                <a:latin typeface="+mj-lt"/>
              </a:rPr>
              <a:t>Người chịu đóng đinh vào thập giá vì chúng ta, thời quan Phongxiô Philatô; Người chịu khổ hình và mai táng, ngày thứ ba Người sống lại như lời Thánh Kinh.</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4739832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4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272588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6175035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Autofit/>
          </a:bodyPr>
          <a:lstStyle/>
          <a:p>
            <a:pPr algn="just"/>
            <a:r>
              <a:rPr lang="vi-VN" sz="5000" b="0" dirty="0">
                <a:solidFill>
                  <a:srgbClr val="003399"/>
                </a:solidFill>
                <a:effectLst/>
                <a:latin typeface="+mj-lt"/>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3589303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3399"/>
                </a:solidFill>
                <a:effectLst/>
                <a:latin typeface="+mj-lt"/>
                <a:cs typeface="Times New Roman" pitchFamily="18" charset="0"/>
              </a:rPr>
              <a:t>Tôi tuyên xưng có một Phép Rửa để tha tội. Tôi trông đợi kẻ chết sống lại và </a:t>
            </a:r>
            <a:r>
              <a:rPr lang="vi-VN" sz="6600" b="0" dirty="0" smtClean="0">
                <a:solidFill>
                  <a:srgbClr val="003399"/>
                </a:solidFill>
                <a:effectLst/>
                <a:latin typeface="+mj-lt"/>
                <a:cs typeface="Times New Roman" pitchFamily="18" charset="0"/>
              </a:rPr>
              <a:t>sự sống </a:t>
            </a:r>
            <a:r>
              <a:rPr lang="vi-VN" sz="6600" b="0" dirty="0">
                <a:solidFill>
                  <a:srgbClr val="003399"/>
                </a:solidFill>
                <a:effectLst/>
                <a:latin typeface="+mj-lt"/>
                <a:cs typeface="Times New Roman" pitchFamily="18" charset="0"/>
              </a:rPr>
              <a:t>đời sau. </a:t>
            </a:r>
            <a:r>
              <a:rPr lang="vi-VN" sz="6600" b="0" u="sng" dirty="0">
                <a:solidFill>
                  <a:srgbClr val="FF0000"/>
                </a:solidFill>
                <a:effectLst/>
                <a:latin typeface="+mj-lt"/>
                <a:cs typeface="Times New Roman" pitchFamily="18" charset="0"/>
              </a:rPr>
              <a:t>Amen.</a:t>
            </a:r>
            <a:endParaRPr lang="en-US" sz="66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7521180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428750"/>
            <a:ext cx="4572000" cy="3665220"/>
          </a:xfrm>
          <a:prstGeom prst="rect">
            <a:avLst/>
          </a:prstGeom>
        </p:spPr>
      </p:pic>
      <p:sp>
        <p:nvSpPr>
          <p:cNvPr id="4" name="Rectangle 3"/>
          <p:cNvSpPr/>
          <p:nvPr/>
        </p:nvSpPr>
        <p:spPr>
          <a:xfrm>
            <a:off x="76200" y="133350"/>
            <a:ext cx="8991600" cy="2616101"/>
          </a:xfrm>
          <a:prstGeom prst="rect">
            <a:avLst/>
          </a:prstGeom>
        </p:spPr>
        <p:txBody>
          <a:bodyPr wrap="square">
            <a:spAutoFit/>
          </a:bodyPr>
          <a:lstStyle/>
          <a:p>
            <a:pPr lvl="0" algn="ctr">
              <a:lnSpc>
                <a:spcPct val="115000"/>
              </a:lnSpc>
              <a:spcBef>
                <a:spcPct val="20000"/>
              </a:spcBef>
              <a:defRPr/>
            </a:pPr>
            <a:r>
              <a:rPr lang="en-US" altLang="vi-VN" sz="4400" dirty="0" smtClean="0">
                <a:solidFill>
                  <a:srgbClr val="003399"/>
                </a:solidFill>
                <a:cs typeface="Times New Roman" panose="02020603050405020304" pitchFamily="18" charset="0"/>
              </a:rPr>
              <a:t>LỜI NGUYỆN TÍN </a:t>
            </a:r>
            <a:r>
              <a:rPr lang="en-US" altLang="vi-VN" sz="4400" dirty="0" smtClean="0">
                <a:solidFill>
                  <a:srgbClr val="003399"/>
                </a:solidFill>
                <a:cs typeface="Times New Roman" panose="02020603050405020304" pitchFamily="18" charset="0"/>
              </a:rPr>
              <a:t>HỮU</a:t>
            </a:r>
          </a:p>
          <a:p>
            <a:pPr lvl="0" algn="ctr">
              <a:lnSpc>
                <a:spcPct val="115000"/>
              </a:lnSpc>
              <a:spcBef>
                <a:spcPct val="20000"/>
              </a:spcBef>
              <a:defRPr/>
            </a:pPr>
            <a:r>
              <a:rPr lang="en-US" altLang="vi-VN" sz="4400" dirty="0" err="1" smtClean="0">
                <a:solidFill>
                  <a:srgbClr val="003399"/>
                </a:solidFill>
                <a:cs typeface="Times New Roman" panose="02020603050405020304" pitchFamily="18" charset="0"/>
              </a:rPr>
              <a:t>Lễ</a:t>
            </a:r>
            <a:r>
              <a:rPr lang="en-US" altLang="vi-VN" sz="4400" dirty="0" smtClean="0">
                <a:solidFill>
                  <a:srgbClr val="003399"/>
                </a:solidFill>
                <a:cs typeface="Times New Roman" panose="02020603050405020304" pitchFamily="18" charset="0"/>
              </a:rPr>
              <a:t> </a:t>
            </a:r>
            <a:r>
              <a:rPr lang="en-US" altLang="vi-VN" sz="4400" dirty="0" err="1" smtClean="0">
                <a:solidFill>
                  <a:srgbClr val="003399"/>
                </a:solidFill>
                <a:cs typeface="Times New Roman" panose="02020603050405020304" pitchFamily="18" charset="0"/>
              </a:rPr>
              <a:t>Thánh</a:t>
            </a:r>
            <a:r>
              <a:rPr lang="en-US" altLang="vi-VN" sz="4400" dirty="0" smtClean="0">
                <a:solidFill>
                  <a:srgbClr val="003399"/>
                </a:solidFill>
                <a:cs typeface="Times New Roman" panose="02020603050405020304" pitchFamily="18" charset="0"/>
              </a:rPr>
              <a:t> </a:t>
            </a:r>
            <a:r>
              <a:rPr lang="en-US" altLang="vi-VN" sz="4400" dirty="0" err="1" smtClean="0">
                <a:solidFill>
                  <a:srgbClr val="003399"/>
                </a:solidFill>
                <a:cs typeface="Times New Roman" panose="02020603050405020304" pitchFamily="18" charset="0"/>
              </a:rPr>
              <a:t>Gia</a:t>
            </a:r>
            <a:endParaRPr lang="en-US" altLang="vi-VN" sz="4400" dirty="0" smtClean="0">
              <a:solidFill>
                <a:srgbClr val="003399"/>
              </a:solidFill>
              <a:cs typeface="Times New Roman" panose="02020603050405020304" pitchFamily="18" charset="0"/>
            </a:endParaRPr>
          </a:p>
          <a:p>
            <a:pPr lvl="0" algn="ctr">
              <a:lnSpc>
                <a:spcPct val="115000"/>
              </a:lnSpc>
              <a:spcBef>
                <a:spcPct val="20000"/>
              </a:spcBef>
              <a:defRPr/>
            </a:pPr>
            <a:r>
              <a:rPr lang="en-US" altLang="vi-VN" sz="3600" dirty="0" err="1" smtClean="0">
                <a:solidFill>
                  <a:srgbClr val="003399"/>
                </a:solidFill>
                <a:cs typeface="Times New Roman" panose="02020603050405020304" pitchFamily="18" charset="0"/>
              </a:rPr>
              <a:t>Chúa</a:t>
            </a:r>
            <a:r>
              <a:rPr lang="en-US" altLang="vi-VN" sz="3600" dirty="0" smtClean="0">
                <a:solidFill>
                  <a:srgbClr val="003399"/>
                </a:solidFill>
                <a:cs typeface="Times New Roman" panose="02020603050405020304" pitchFamily="18" charset="0"/>
              </a:rPr>
              <a:t> </a:t>
            </a:r>
            <a:r>
              <a:rPr lang="en-US" altLang="vi-VN" sz="3600" dirty="0" err="1" smtClean="0">
                <a:solidFill>
                  <a:srgbClr val="003399"/>
                </a:solidFill>
                <a:cs typeface="Times New Roman" panose="02020603050405020304" pitchFamily="18" charset="0"/>
              </a:rPr>
              <a:t>Giê-su</a:t>
            </a:r>
            <a:r>
              <a:rPr lang="en-US" altLang="vi-VN" sz="3600" dirty="0" smtClean="0">
                <a:solidFill>
                  <a:srgbClr val="003399"/>
                </a:solidFill>
                <a:cs typeface="Times New Roman" panose="02020603050405020304" pitchFamily="18" charset="0"/>
              </a:rPr>
              <a:t>, </a:t>
            </a:r>
            <a:r>
              <a:rPr lang="en-US" altLang="vi-VN" sz="3600" dirty="0" err="1" smtClean="0">
                <a:solidFill>
                  <a:srgbClr val="003399"/>
                </a:solidFill>
                <a:cs typeface="Times New Roman" panose="02020603050405020304" pitchFamily="18" charset="0"/>
              </a:rPr>
              <a:t>Đức</a:t>
            </a:r>
            <a:r>
              <a:rPr lang="en-US" altLang="vi-VN" sz="3600" dirty="0" smtClean="0">
                <a:solidFill>
                  <a:srgbClr val="003399"/>
                </a:solidFill>
                <a:cs typeface="Times New Roman" panose="02020603050405020304" pitchFamily="18" charset="0"/>
              </a:rPr>
              <a:t> Maria </a:t>
            </a:r>
            <a:r>
              <a:rPr lang="en-US" altLang="vi-VN" sz="3600" dirty="0" err="1" smtClean="0">
                <a:solidFill>
                  <a:srgbClr val="003399"/>
                </a:solidFill>
                <a:cs typeface="Times New Roman" panose="02020603050405020304" pitchFamily="18" charset="0"/>
              </a:rPr>
              <a:t>và</a:t>
            </a:r>
            <a:r>
              <a:rPr lang="en-US" altLang="vi-VN" sz="3600" dirty="0" smtClean="0">
                <a:solidFill>
                  <a:srgbClr val="003399"/>
                </a:solidFill>
                <a:cs typeface="Times New Roman" panose="02020603050405020304" pitchFamily="18" charset="0"/>
              </a:rPr>
              <a:t> </a:t>
            </a:r>
            <a:r>
              <a:rPr lang="en-US" altLang="vi-VN" sz="3600" dirty="0" err="1" smtClean="0">
                <a:solidFill>
                  <a:srgbClr val="003399"/>
                </a:solidFill>
                <a:cs typeface="Times New Roman" panose="02020603050405020304" pitchFamily="18" charset="0"/>
              </a:rPr>
              <a:t>thánh</a:t>
            </a:r>
            <a:r>
              <a:rPr lang="en-US" altLang="vi-VN" sz="3600" dirty="0" smtClean="0">
                <a:solidFill>
                  <a:srgbClr val="003399"/>
                </a:solidFill>
                <a:cs typeface="Times New Roman" panose="02020603050405020304" pitchFamily="18" charset="0"/>
              </a:rPr>
              <a:t> </a:t>
            </a:r>
            <a:r>
              <a:rPr lang="en-US" altLang="vi-VN" sz="3600" dirty="0" err="1" smtClean="0">
                <a:solidFill>
                  <a:srgbClr val="003399"/>
                </a:solidFill>
                <a:cs typeface="Times New Roman" panose="02020603050405020304" pitchFamily="18" charset="0"/>
              </a:rPr>
              <a:t>Giuse</a:t>
            </a:r>
            <a:endParaRPr lang="en-US" altLang="vi-VN" sz="3600" dirty="0" smtClean="0">
              <a:solidFill>
                <a:srgbClr val="003399"/>
              </a:solidFill>
              <a:cs typeface="Times New Roman" panose="02020603050405020304" pitchFamily="18" charset="0"/>
            </a:endParaRPr>
          </a:p>
        </p:txBody>
      </p:sp>
    </p:spTree>
    <p:extLst>
      <p:ext uri="{BB962C8B-B14F-4D97-AF65-F5344CB8AC3E}">
        <p14:creationId xmlns:p14="http://schemas.microsoft.com/office/powerpoint/2010/main" val="1300236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normAutofit fontScale="90000"/>
          </a:bodyPr>
          <a:lstStyle/>
          <a:p>
            <a:pPr eaLnBrk="1" hangingPunct="1">
              <a:defRPr/>
            </a:pPr>
            <a:r>
              <a:rPr lang="en-US" altLang="en-US" sz="3000" b="0" dirty="0">
                <a:effectLst/>
                <a:latin typeface="+mj-lt"/>
              </a:rPr>
              <a:t/>
            </a:r>
            <a:br>
              <a:rPr lang="en-US" altLang="en-US" sz="3000" b="0" dirty="0">
                <a:effectLst/>
                <a:latin typeface="+mj-lt"/>
              </a:rPr>
            </a:br>
            <a:endParaRPr lang="en-US" altLang="en-US" sz="3000" b="0" dirty="0">
              <a:effectLst/>
              <a:latin typeface="+mj-lt"/>
            </a:endParaRPr>
          </a:p>
        </p:txBody>
      </p:sp>
      <p:sp useBgFill="1">
        <p:nvSpPr>
          <p:cNvPr id="1008643" name="Rectangle 3"/>
          <p:cNvSpPr>
            <a:spLocks noGrp="1" noChangeArrowheads="1"/>
          </p:cNvSpPr>
          <p:nvPr>
            <p:ph type="body" idx="1"/>
          </p:nvPr>
        </p:nvSpPr>
        <p:spPr>
          <a:xfrm>
            <a:off x="289309" y="971550"/>
            <a:ext cx="4800600" cy="2743200"/>
          </a:xfrm>
        </p:spPr>
        <p:txBody>
          <a:bodyPr>
            <a:noAutofit/>
          </a:bodyPr>
          <a:lstStyle/>
          <a:p>
            <a:pPr marL="0" indent="0" algn="ctr">
              <a:lnSpc>
                <a:spcPct val="115000"/>
              </a:lnSpc>
              <a:buNone/>
              <a:defRPr/>
            </a:pPr>
            <a:r>
              <a:rPr lang="en-US" altLang="vi-VN" sz="3600" dirty="0" smtClean="0">
                <a:solidFill>
                  <a:srgbClr val="C00000"/>
                </a:solidFill>
                <a:latin typeface="+mj-lt"/>
                <a:cs typeface="Times New Roman" panose="02020603050405020304" pitchFamily="18" charset="0"/>
              </a:rPr>
              <a:t>CA</a:t>
            </a:r>
            <a:r>
              <a:rPr lang="en-US" altLang="vi-VN" sz="3600" b="0" dirty="0" smtClean="0">
                <a:solidFill>
                  <a:srgbClr val="C00000"/>
                </a:solidFill>
                <a:effectLst/>
                <a:latin typeface="+mj-lt"/>
                <a:cs typeface="Times New Roman" panose="02020603050405020304" pitchFamily="18" charset="0"/>
              </a:rPr>
              <a:t> DÂNG LỄ</a:t>
            </a:r>
          </a:p>
          <a:p>
            <a:pPr marL="0" indent="0" algn="ctr">
              <a:lnSpc>
                <a:spcPct val="115000"/>
              </a:lnSpc>
              <a:buNone/>
              <a:defRPr/>
            </a:pPr>
            <a:r>
              <a:rPr lang="vi-VN" sz="3600" b="1" dirty="0" smtClean="0">
                <a:solidFill>
                  <a:srgbClr val="C00000"/>
                </a:solidFill>
              </a:rPr>
              <a:t>L</a:t>
            </a:r>
            <a:r>
              <a:rPr lang="en-US" sz="3600" b="1" dirty="0" smtClean="0">
                <a:solidFill>
                  <a:srgbClr val="C00000"/>
                </a:solidFill>
              </a:rPr>
              <a:t>Ễ</a:t>
            </a:r>
            <a:r>
              <a:rPr lang="vi-VN" sz="3600" b="1" dirty="0" smtClean="0">
                <a:solidFill>
                  <a:srgbClr val="C00000"/>
                </a:solidFill>
              </a:rPr>
              <a:t> DÂNG</a:t>
            </a:r>
            <a:r>
              <a:rPr lang="en-US" sz="3600" b="1" dirty="0" smtClean="0">
                <a:solidFill>
                  <a:srgbClr val="C00000"/>
                </a:solidFill>
              </a:rPr>
              <a:t> THÁNH GIA THẤT </a:t>
            </a:r>
            <a:r>
              <a:rPr lang="vi-VN" sz="2400" dirty="0">
                <a:solidFill>
                  <a:srgbClr val="C00000"/>
                </a:solidFill>
              </a:rPr>
              <a:t/>
            </a:r>
            <a:br>
              <a:rPr lang="vi-VN" sz="2400" dirty="0">
                <a:solidFill>
                  <a:srgbClr val="C00000"/>
                </a:solidFill>
              </a:rPr>
            </a:br>
            <a:r>
              <a:rPr lang="en-US" sz="4000" i="1" dirty="0" err="1" smtClean="0"/>
              <a:t>Đinh</a:t>
            </a:r>
            <a:r>
              <a:rPr lang="en-US" sz="4000" i="1" dirty="0" smtClean="0"/>
              <a:t> </a:t>
            </a:r>
            <a:r>
              <a:rPr lang="en-US" sz="4000" i="1" dirty="0" err="1" smtClean="0"/>
              <a:t>Công</a:t>
            </a:r>
            <a:r>
              <a:rPr lang="en-US" sz="4000" i="1" dirty="0" smtClean="0"/>
              <a:t> </a:t>
            </a:r>
            <a:r>
              <a:rPr lang="en-US" sz="4000" i="1" dirty="0" err="1" smtClean="0"/>
              <a:t>Huỳnh</a:t>
            </a:r>
            <a:endParaRPr lang="en-US" altLang="vi-VN" sz="4800" b="0" i="1" dirty="0">
              <a:solidFill>
                <a:srgbClr val="003399"/>
              </a:solidFill>
              <a:effectLst/>
              <a:latin typeface="+mj-lt"/>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6484" y="119458"/>
            <a:ext cx="3026915" cy="4868464"/>
          </a:xfrm>
          <a:prstGeom prst="rect">
            <a:avLst/>
          </a:prstGeom>
        </p:spPr>
      </p:pic>
    </p:spTree>
    <p:extLst>
      <p:ext uri="{BB962C8B-B14F-4D97-AF65-F5344CB8AC3E}">
        <p14:creationId xmlns:p14="http://schemas.microsoft.com/office/powerpoint/2010/main" val="18683992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1008643" name="Rectangle 3"/>
          <p:cNvSpPr>
            <a:spLocks noGrp="1" noChangeArrowheads="1"/>
          </p:cNvSpPr>
          <p:nvPr>
            <p:ph type="body" idx="1"/>
          </p:nvPr>
        </p:nvSpPr>
        <p:spPr>
          <a:xfrm>
            <a:off x="0" y="133350"/>
            <a:ext cx="9144000" cy="5010150"/>
          </a:xfrm>
        </p:spPr>
        <p:txBody>
          <a:bodyPr>
            <a:noAutofit/>
          </a:bodyPr>
          <a:lstStyle/>
          <a:p>
            <a:pPr marL="0" indent="0" algn="just">
              <a:buNone/>
              <a:defRPr/>
            </a:pPr>
            <a:r>
              <a:rPr lang="en-US" altLang="vi-VN" sz="5400" u="sng" dirty="0" smtClean="0">
                <a:solidFill>
                  <a:srgbClr val="FF0000"/>
                </a:solidFill>
                <a:latin typeface="+mj-lt"/>
                <a:cs typeface="Times New Roman" panose="02020603050405020304" pitchFamily="18" charset="0"/>
              </a:rPr>
              <a:t>Tk1</a:t>
            </a:r>
            <a:r>
              <a:rPr lang="en-US" altLang="vi-VN" sz="5400" b="0" u="sng" dirty="0" smtClean="0">
                <a:solidFill>
                  <a:srgbClr val="FF0000"/>
                </a:solidFill>
                <a:effectLst/>
                <a:latin typeface="+mj-lt"/>
                <a:cs typeface="Times New Roman" panose="02020603050405020304" pitchFamily="18" charset="0"/>
              </a:rPr>
              <a:t>:</a:t>
            </a:r>
            <a:r>
              <a:rPr lang="en-US" altLang="vi-VN" sz="5400" dirty="0">
                <a:solidFill>
                  <a:srgbClr val="003399"/>
                </a:solidFill>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Đời</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nắng</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mưa</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dãi</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dầu</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trăm</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bề</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Đời</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mẹ</a:t>
            </a:r>
            <a:r>
              <a:rPr lang="en-US" altLang="vi-VN" sz="5400" dirty="0" smtClean="0">
                <a:solidFill>
                  <a:srgbClr val="003399"/>
                </a:solidFill>
                <a:latin typeface="+mj-lt"/>
                <a:cs typeface="Times New Roman" panose="02020603050405020304" pitchFamily="18" charset="0"/>
              </a:rPr>
              <a:t> cha </a:t>
            </a:r>
            <a:r>
              <a:rPr lang="en-US" altLang="vi-VN" sz="5400" dirty="0" err="1" smtClean="0">
                <a:solidFill>
                  <a:srgbClr val="003399"/>
                </a:solidFill>
                <a:latin typeface="+mj-lt"/>
                <a:cs typeface="Times New Roman" panose="02020603050405020304" pitchFamily="18" charset="0"/>
              </a:rPr>
              <a:t>bao</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nỗi</a:t>
            </a:r>
            <a:r>
              <a:rPr lang="en-US" altLang="vi-VN" sz="5400" dirty="0" smtClean="0">
                <a:solidFill>
                  <a:srgbClr val="003399"/>
                </a:solidFill>
                <a:latin typeface="+mj-lt"/>
                <a:cs typeface="Times New Roman" panose="02020603050405020304" pitchFamily="18" charset="0"/>
              </a:rPr>
              <a:t> ê </a:t>
            </a:r>
            <a:r>
              <a:rPr lang="en-US" altLang="vi-VN" sz="5400" dirty="0" err="1" smtClean="0">
                <a:solidFill>
                  <a:srgbClr val="003399"/>
                </a:solidFill>
                <a:latin typeface="+mj-lt"/>
                <a:cs typeface="Times New Roman" panose="02020603050405020304" pitchFamily="18" charset="0"/>
              </a:rPr>
              <a:t>chề</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Mẹ</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tháng</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ngày</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tảo</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tần</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dưỡng</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nuôi</a:t>
            </a:r>
            <a:r>
              <a:rPr lang="en-US" altLang="vi-VN" sz="5400" dirty="0" smtClean="0">
                <a:solidFill>
                  <a:srgbClr val="003399"/>
                </a:solidFill>
                <a:latin typeface="+mj-lt"/>
                <a:cs typeface="Times New Roman" panose="02020603050405020304" pitchFamily="18" charset="0"/>
              </a:rPr>
              <a:t>, cha </a:t>
            </a:r>
            <a:r>
              <a:rPr lang="en-US" altLang="vi-VN" sz="5400" dirty="0" err="1" smtClean="0">
                <a:solidFill>
                  <a:srgbClr val="003399"/>
                </a:solidFill>
                <a:latin typeface="+mj-lt"/>
                <a:cs typeface="Times New Roman" panose="02020603050405020304" pitchFamily="18" charset="0"/>
              </a:rPr>
              <a:t>bôn</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ba</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giữa</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chốn</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chợ</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đời</a:t>
            </a:r>
            <a:r>
              <a:rPr lang="en-US" altLang="vi-VN" sz="5400" dirty="0" smtClean="0">
                <a:solidFill>
                  <a:srgbClr val="003399"/>
                </a:solidFill>
                <a:latin typeface="+mj-lt"/>
                <a:cs typeface="Times New Roman" panose="02020603050405020304" pitchFamily="18" charset="0"/>
              </a:rPr>
              <a:t>. </a:t>
            </a:r>
            <a:r>
              <a:rPr lang="en-US" altLang="vi-VN" sz="5400" b="0" dirty="0" smtClean="0">
                <a:solidFill>
                  <a:srgbClr val="003399"/>
                </a:solidFill>
                <a:effectLst/>
                <a:latin typeface="+mj-lt"/>
                <a:cs typeface="Times New Roman" panose="02020603050405020304" pitchFamily="18" charset="0"/>
              </a:rPr>
              <a:t> </a:t>
            </a:r>
            <a:endParaRPr lang="en-US" altLang="vi-VN" sz="60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96284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133350"/>
            <a:ext cx="9144000" cy="5010150"/>
          </a:xfrm>
        </p:spPr>
        <p:txBody>
          <a:bodyPr>
            <a:noAutofit/>
          </a:bodyPr>
          <a:lstStyle/>
          <a:p>
            <a:pPr marL="0" indent="0" algn="just" eaLnBrk="1" hangingPunct="1">
              <a:buNone/>
              <a:defRPr/>
            </a:pPr>
            <a:r>
              <a:rPr lang="en-US" sz="4800" b="0" u="sng" dirty="0" smtClean="0">
                <a:solidFill>
                  <a:srgbClr val="FF0000"/>
                </a:solidFill>
                <a:effectLst/>
                <a:latin typeface="+mj-lt"/>
                <a:cs typeface="Times New Roman" pitchFamily="18" charset="0"/>
              </a:rPr>
              <a:t>Tk2:</a:t>
            </a:r>
            <a:r>
              <a:rPr lang="en-US" sz="4800" b="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Ngày</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xưa</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đó</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nghèo</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khó</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không</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phai</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ân</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tình</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noi</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gương</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gia</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đình</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trọn</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đời</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công</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chính</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Ngày</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dần</a:t>
            </a:r>
            <a:r>
              <a:rPr lang="en-US" sz="4800" dirty="0" smtClean="0">
                <a:solidFill>
                  <a:srgbClr val="003399"/>
                </a:solidFill>
                <a:effectLst/>
                <a:latin typeface="+mj-lt"/>
                <a:cs typeface="Times New Roman" pitchFamily="18" charset="0"/>
              </a:rPr>
              <a:t> qua </a:t>
            </a:r>
            <a:r>
              <a:rPr lang="en-US" sz="4800" dirty="0" err="1" smtClean="0">
                <a:solidFill>
                  <a:srgbClr val="003399"/>
                </a:solidFill>
                <a:effectLst/>
                <a:latin typeface="+mj-lt"/>
                <a:cs typeface="Times New Roman" pitchFamily="18" charset="0"/>
              </a:rPr>
              <a:t>tình</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Chúa</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luôn</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hằng</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cậy</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trông</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hạnh</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phúc</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ước</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mong</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chan</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chứa</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hy</a:t>
            </a:r>
            <a:r>
              <a:rPr lang="en-US" sz="4800" dirty="0" smtClean="0">
                <a:solidFill>
                  <a:srgbClr val="003399"/>
                </a:solidFill>
                <a:effectLst/>
                <a:latin typeface="+mj-lt"/>
                <a:cs typeface="Times New Roman" pitchFamily="18" charset="0"/>
              </a:rPr>
              <a:t> </a:t>
            </a:r>
            <a:r>
              <a:rPr lang="en-US" sz="4800" dirty="0" err="1" smtClean="0">
                <a:solidFill>
                  <a:srgbClr val="003399"/>
                </a:solidFill>
                <a:effectLst/>
                <a:latin typeface="+mj-lt"/>
                <a:cs typeface="Times New Roman" pitchFamily="18" charset="0"/>
              </a:rPr>
              <a:t>vọng</a:t>
            </a:r>
            <a:r>
              <a:rPr lang="en-US" sz="4800" dirty="0" smtClean="0">
                <a:solidFill>
                  <a:srgbClr val="003399"/>
                </a:solidFill>
                <a:effectLst/>
                <a:latin typeface="+mj-lt"/>
                <a:cs typeface="Times New Roman" pitchFamily="18" charset="0"/>
              </a:rPr>
              <a:t>. </a:t>
            </a:r>
            <a:endParaRPr lang="en-US" sz="48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50380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1008643" name="Rectangle 3"/>
          <p:cNvSpPr>
            <a:spLocks noGrp="1" noChangeArrowheads="1"/>
          </p:cNvSpPr>
          <p:nvPr>
            <p:ph type="body" idx="1"/>
          </p:nvPr>
        </p:nvSpPr>
        <p:spPr>
          <a:xfrm>
            <a:off x="0" y="0"/>
            <a:ext cx="9144000" cy="5143500"/>
          </a:xfrm>
        </p:spPr>
        <p:txBody>
          <a:bodyPr>
            <a:noAutofit/>
          </a:bodyPr>
          <a:lstStyle/>
          <a:p>
            <a:pPr marL="0" indent="0" algn="just">
              <a:lnSpc>
                <a:spcPct val="115000"/>
              </a:lnSpc>
              <a:buNone/>
              <a:defRPr/>
            </a:pPr>
            <a:r>
              <a:rPr lang="en-US" altLang="vi-VN" sz="5400" u="sng" dirty="0" smtClean="0">
                <a:solidFill>
                  <a:srgbClr val="FF0000"/>
                </a:solidFill>
                <a:latin typeface="+mj-lt"/>
                <a:cs typeface="Times New Roman" panose="02020603050405020304" pitchFamily="18" charset="0"/>
              </a:rPr>
              <a:t>ĐK</a:t>
            </a:r>
            <a:r>
              <a:rPr lang="en-US" altLang="vi-VN" sz="5400" b="0" u="sng" dirty="0" smtClean="0">
                <a:solidFill>
                  <a:srgbClr val="FF0000"/>
                </a:solidFill>
                <a:effectLst/>
                <a:latin typeface="+mj-lt"/>
                <a:cs typeface="Times New Roman" panose="02020603050405020304" pitchFamily="18" charset="0"/>
              </a:rPr>
              <a:t>:</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Đời</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buồn</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vui</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xin</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dâng</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về</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Chúa</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ước</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mong</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được</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trở</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nên</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của</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lễ</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Cùng</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hoà</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trong</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bánh</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miến</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tinh</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tuyền</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Hiệp</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lòng</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dâng</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với</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những</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khổ</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đau</a:t>
            </a:r>
            <a:r>
              <a:rPr lang="en-US" altLang="vi-VN" sz="5400" b="0" dirty="0" smtClean="0">
                <a:solidFill>
                  <a:srgbClr val="003399"/>
                </a:solidFill>
                <a:effectLst/>
                <a:latin typeface="+mj-lt"/>
                <a:cs typeface="Times New Roman" panose="02020603050405020304" pitchFamily="18" charset="0"/>
              </a:rPr>
              <a:t>. </a:t>
            </a:r>
            <a:endParaRPr lang="en-US" altLang="vi-VN" sz="5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414953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1008643" name="Rectangle 3"/>
          <p:cNvSpPr>
            <a:spLocks noGrp="1" noChangeArrowheads="1"/>
          </p:cNvSpPr>
          <p:nvPr>
            <p:ph type="body" idx="1"/>
          </p:nvPr>
        </p:nvSpPr>
        <p:spPr>
          <a:xfrm>
            <a:off x="0" y="133350"/>
            <a:ext cx="9144000" cy="5010150"/>
          </a:xfrm>
        </p:spPr>
        <p:txBody>
          <a:bodyPr>
            <a:noAutofit/>
          </a:bodyPr>
          <a:lstStyle/>
          <a:p>
            <a:pPr marL="0" indent="0" algn="just">
              <a:buNone/>
              <a:defRPr/>
            </a:pPr>
            <a:r>
              <a:rPr lang="en-US" altLang="vi-VN" sz="5400" u="sng" dirty="0" smtClean="0">
                <a:solidFill>
                  <a:srgbClr val="FF0000"/>
                </a:solidFill>
                <a:latin typeface="+mj-lt"/>
                <a:cs typeface="Times New Roman" panose="02020603050405020304" pitchFamily="18" charset="0"/>
              </a:rPr>
              <a:t>Tk2</a:t>
            </a:r>
            <a:r>
              <a:rPr lang="en-US" altLang="vi-VN" sz="5400" b="0" u="sng" dirty="0" smtClean="0">
                <a:solidFill>
                  <a:srgbClr val="FF0000"/>
                </a:solidFill>
                <a:effectLst/>
                <a:latin typeface="+mj-lt"/>
                <a:cs typeface="Times New Roman" panose="02020603050405020304" pitchFamily="18" charset="0"/>
              </a:rPr>
              <a:t>:</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Hạnh</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phúc</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thay</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có</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một</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gia</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đình</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được</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mẹ</a:t>
            </a:r>
            <a:r>
              <a:rPr lang="en-US" altLang="vi-VN" sz="5400" b="0" dirty="0" smtClean="0">
                <a:solidFill>
                  <a:srgbClr val="003399"/>
                </a:solidFill>
                <a:effectLst/>
                <a:latin typeface="+mj-lt"/>
                <a:cs typeface="Times New Roman" panose="02020603050405020304" pitchFamily="18" charset="0"/>
              </a:rPr>
              <a:t> cha lo </a:t>
            </a:r>
            <a:r>
              <a:rPr lang="en-US" altLang="vi-VN" sz="5400" b="0" dirty="0" err="1" smtClean="0">
                <a:solidFill>
                  <a:srgbClr val="003399"/>
                </a:solidFill>
                <a:effectLst/>
                <a:latin typeface="+mj-lt"/>
                <a:cs typeface="Times New Roman" panose="02020603050405020304" pitchFamily="18" charset="0"/>
              </a:rPr>
              <a:t>lắng</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ân</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cần</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Đẹp</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biết</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bao</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gương</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lành</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Thánh</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gia</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luôn</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nêu</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gương</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êm</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ấm</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thuận</a:t>
            </a:r>
            <a:r>
              <a:rPr lang="en-US" altLang="vi-VN" sz="5400" dirty="0" smtClean="0">
                <a:solidFill>
                  <a:srgbClr val="003399"/>
                </a:solidFill>
                <a:latin typeface="+mj-lt"/>
                <a:cs typeface="Times New Roman" panose="02020603050405020304" pitchFamily="18" charset="0"/>
              </a:rPr>
              <a:t> </a:t>
            </a:r>
            <a:r>
              <a:rPr lang="en-US" altLang="vi-VN" sz="5400" dirty="0" err="1" smtClean="0">
                <a:solidFill>
                  <a:srgbClr val="003399"/>
                </a:solidFill>
                <a:latin typeface="+mj-lt"/>
                <a:cs typeface="Times New Roman" panose="02020603050405020304" pitchFamily="18" charset="0"/>
              </a:rPr>
              <a:t>hoà</a:t>
            </a:r>
            <a:r>
              <a:rPr lang="en-US" altLang="vi-VN" sz="5400" dirty="0" smtClean="0">
                <a:solidFill>
                  <a:srgbClr val="003399"/>
                </a:solidFill>
                <a:latin typeface="+mj-lt"/>
                <a:cs typeface="Times New Roman" panose="02020603050405020304" pitchFamily="18" charset="0"/>
              </a:rPr>
              <a:t>. </a:t>
            </a:r>
            <a:endParaRPr lang="en-US" altLang="vi-VN" sz="60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295011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1008643" name="Rectangle 3"/>
          <p:cNvSpPr>
            <a:spLocks noGrp="1" noChangeArrowheads="1"/>
          </p:cNvSpPr>
          <p:nvPr>
            <p:ph type="body" idx="1"/>
          </p:nvPr>
        </p:nvSpPr>
        <p:spPr>
          <a:xfrm>
            <a:off x="0" y="0"/>
            <a:ext cx="9144000" cy="5143500"/>
          </a:xfrm>
        </p:spPr>
        <p:txBody>
          <a:bodyPr>
            <a:noAutofit/>
          </a:bodyPr>
          <a:lstStyle/>
          <a:p>
            <a:pPr marL="0" indent="0" algn="just">
              <a:lnSpc>
                <a:spcPct val="115000"/>
              </a:lnSpc>
              <a:buNone/>
              <a:defRPr/>
            </a:pPr>
            <a:r>
              <a:rPr lang="en-US" altLang="vi-VN" sz="5400" u="sng" dirty="0" smtClean="0">
                <a:solidFill>
                  <a:srgbClr val="FF0000"/>
                </a:solidFill>
                <a:latin typeface="+mj-lt"/>
                <a:cs typeface="Times New Roman" panose="02020603050405020304" pitchFamily="18" charset="0"/>
              </a:rPr>
              <a:t>ĐK</a:t>
            </a:r>
            <a:r>
              <a:rPr lang="en-US" altLang="vi-VN" sz="5400" b="0" u="sng" dirty="0" smtClean="0">
                <a:solidFill>
                  <a:srgbClr val="FF0000"/>
                </a:solidFill>
                <a:effectLst/>
                <a:latin typeface="+mj-lt"/>
                <a:cs typeface="Times New Roman" panose="02020603050405020304" pitchFamily="18" charset="0"/>
              </a:rPr>
              <a:t>:</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Đời</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buồn</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vui</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xin</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dâng</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về</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Chúa</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ước</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mong</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được</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trở</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nên</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của</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lễ</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Cùng</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hoà</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trong</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bánh</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miến</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tinh</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tuyền</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Hiệp</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lòng</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dâng</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với</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những</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khổ</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đau</a:t>
            </a:r>
            <a:r>
              <a:rPr lang="en-US" altLang="vi-VN" sz="5400" b="0" dirty="0" smtClean="0">
                <a:solidFill>
                  <a:srgbClr val="003399"/>
                </a:solidFill>
                <a:effectLst/>
                <a:latin typeface="+mj-lt"/>
                <a:cs typeface="Times New Roman" panose="02020603050405020304" pitchFamily="18" charset="0"/>
              </a:rPr>
              <a:t>. </a:t>
            </a:r>
            <a:endParaRPr lang="en-US" altLang="vi-VN" sz="5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8308457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5377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867" y="-95250"/>
            <a:ext cx="9584267" cy="5391150"/>
          </a:xfrm>
          <a:prstGeom prst="rect">
            <a:avLst/>
          </a:prstGeom>
        </p:spPr>
      </p:pic>
    </p:spTree>
    <p:extLst>
      <p:ext uri="{BB962C8B-B14F-4D97-AF65-F5344CB8AC3E}">
        <p14:creationId xmlns:p14="http://schemas.microsoft.com/office/powerpoint/2010/main" val="41259543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239896"/>
          </a:xfrm>
          <a:prstGeom prst="rect">
            <a:avLst/>
          </a:prstGeom>
          <a:noFill/>
        </p:spPr>
        <p:txBody>
          <a:bodyPr wrap="square" lIns="68580" tIns="34290" rIns="68580" bIns="3429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Lạy Cha trên trời</a:t>
            </a:r>
            <a:r>
              <a:rPr kumimoji="0" lang="en-US" sz="4800" b="1" i="0" u="none" strike="noStrike" kern="1200" cap="none" spc="0" normalizeH="0" baseline="0" noProof="0" dirty="0">
                <a:ln>
                  <a:noFill/>
                </a:ln>
                <a:solidFill>
                  <a:srgbClr val="C00000"/>
                </a:solidFill>
                <a:effectLst/>
                <a:uLnTx/>
                <a:uFillTx/>
                <a:latin typeface="UTM American Sans"/>
                <a:ea typeface="Segoe UI Black" panose="020B0A02040204020203" pitchFamily="34" charset="0"/>
                <a:cs typeface="+mn-cs"/>
              </a:rPr>
              <a:t>/</a:t>
            </a:r>
            <a:r>
              <a:rPr kumimoji="0" lang="en-US" sz="48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vi-VN" sz="48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Xin cho ơn đức tin mà Cha ban tặng chúng con</a:t>
            </a:r>
            <a:r>
              <a:rPr kumimoji="0" lang="en-US" sz="4800" b="1" i="0" u="none" strike="noStrike" kern="1200" cap="none" spc="0" normalizeH="0" baseline="0" noProof="0" dirty="0">
                <a:ln>
                  <a:noFill/>
                </a:ln>
                <a:solidFill>
                  <a:srgbClr val="C00000"/>
                </a:solidFill>
                <a:effectLst/>
                <a:uLnTx/>
                <a:uFillTx/>
                <a:latin typeface="UTM American Sans"/>
                <a:ea typeface="Segoe UI Black" panose="020B0A02040204020203" pitchFamily="34" charset="0"/>
                <a:cs typeface="+mn-cs"/>
              </a:rPr>
              <a:t>/</a:t>
            </a:r>
            <a:r>
              <a:rPr kumimoji="0" lang="en-US" sz="48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vi-VN" sz="48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trong Chúa Giêsu Kitô Con Cha</a:t>
            </a:r>
            <a:r>
              <a:rPr kumimoji="0" lang="en-US" sz="4800" b="1" i="0" u="none" strike="noStrike" kern="1200" cap="none" spc="0" normalizeH="0" baseline="0" noProof="0" dirty="0">
                <a:ln>
                  <a:noFill/>
                </a:ln>
                <a:solidFill>
                  <a:srgbClr val="C00000"/>
                </a:solidFill>
                <a:effectLst/>
                <a:uLnTx/>
                <a:uFillTx/>
                <a:latin typeface="UTM American Sans"/>
                <a:ea typeface="Segoe UI Black" panose="020B0A02040204020203" pitchFamily="34" charset="0"/>
                <a:cs typeface="+mn-cs"/>
              </a:rPr>
              <a:t>/</a:t>
            </a:r>
            <a:r>
              <a:rPr kumimoji="0" lang="vi-VN" sz="48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và Anh của chúng con</a:t>
            </a:r>
            <a:r>
              <a:rPr kumimoji="0" lang="en-US" sz="4800" b="1" i="0" u="none" strike="noStrike" kern="1200" cap="none" spc="0" normalizeH="0" baseline="0" noProof="0" dirty="0">
                <a:ln>
                  <a:noFill/>
                </a:ln>
                <a:solidFill>
                  <a:srgbClr val="C00000"/>
                </a:solidFill>
                <a:effectLst/>
                <a:uLnTx/>
                <a:uFillTx/>
                <a:latin typeface="UTM American Sans"/>
                <a:ea typeface="Segoe UI Black" panose="020B0A02040204020203" pitchFamily="34" charset="0"/>
                <a:cs typeface="+mn-cs"/>
              </a:rPr>
              <a:t>/</a:t>
            </a:r>
            <a:r>
              <a:rPr kumimoji="0" lang="en-US" sz="48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vi-VN" sz="48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cùng ngọn lửa đức ái được thắp lên trong tâm hồn chúng con bởi Chúa Thánh Thần</a:t>
            </a:r>
            <a:r>
              <a:rPr kumimoji="0" lang="en-US" sz="4800" b="1" i="0" u="none" strike="noStrike" kern="1200" cap="none" spc="0" normalizeH="0" baseline="0" noProof="0" dirty="0">
                <a:ln>
                  <a:noFill/>
                </a:ln>
                <a:solidFill>
                  <a:srgbClr val="C00000"/>
                </a:solidFill>
                <a:effectLst/>
                <a:uLnTx/>
                <a:uFillTx/>
                <a:latin typeface="UTM American Sans"/>
                <a:ea typeface="Segoe UI Black" panose="020B0A02040204020203" pitchFamily="34" charset="0"/>
                <a:cs typeface="+mn-cs"/>
              </a:rPr>
              <a:t>/</a:t>
            </a:r>
            <a:endParaRPr kumimoji="0" lang="vi-VN" sz="4800" b="1" i="0" u="none" strike="noStrike" kern="1200" cap="none" spc="0" normalizeH="0" baseline="0" noProof="0" dirty="0">
              <a:ln>
                <a:noFill/>
              </a:ln>
              <a:solidFill>
                <a:srgbClr val="C00000"/>
              </a:solidFill>
              <a:effectLst/>
              <a:uLnTx/>
              <a:uFillTx/>
              <a:latin typeface="UTM American Sans"/>
              <a:ea typeface="Segoe UI Black" panose="020B0A02040204020203" pitchFamily="34" charset="0"/>
              <a:cs typeface="+mn-cs"/>
            </a:endParaRPr>
          </a:p>
        </p:txBody>
      </p:sp>
    </p:spTree>
    <p:extLst>
      <p:ext uri="{BB962C8B-B14F-4D97-AF65-F5344CB8AC3E}">
        <p14:creationId xmlns:p14="http://schemas.microsoft.com/office/powerpoint/2010/main" val="10284361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685898"/>
          </a:xfrm>
          <a:prstGeom prst="rect">
            <a:avLst/>
          </a:prstGeom>
          <a:noFill/>
        </p:spPr>
        <p:txBody>
          <a:bodyPr wrap="square" lIns="68580" tIns="34290" rIns="68580" bIns="3429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khơi dậy trong chúng con niềm hy vọng</a:t>
            </a:r>
            <a:r>
              <a:rPr kumimoji="0" lang="en-US" sz="50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vi-VN" sz="50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hồng phúc</a:t>
            </a:r>
            <a:r>
              <a:rPr kumimoji="0" lang="en-US" sz="5000" b="1" i="0" u="none" strike="noStrike" kern="1200" cap="none" spc="0" normalizeH="0" baseline="0" noProof="0" dirty="0">
                <a:ln>
                  <a:noFill/>
                </a:ln>
                <a:solidFill>
                  <a:srgbClr val="FF0000"/>
                </a:solidFill>
                <a:effectLst/>
                <a:uLnTx/>
                <a:uFillTx/>
                <a:latin typeface="UTM American Sans"/>
                <a:ea typeface="Segoe UI Black" panose="020B0A02040204020203" pitchFamily="34" charset="0"/>
                <a:cs typeface="+mn-cs"/>
              </a:rPr>
              <a:t>/</a:t>
            </a:r>
            <a:r>
              <a:rPr kumimoji="0" lang="vi-VN" sz="50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hướng về Nước Cha trị đến</a:t>
            </a:r>
            <a:r>
              <a:rPr kumimoji="0" lang="en-US" sz="50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en-US" sz="5000" b="0" i="0" u="none" strike="noStrike" kern="1200" cap="none" spc="0" normalizeH="0" baseline="0" noProof="0" dirty="0">
                <a:ln>
                  <a:noFill/>
                </a:ln>
                <a:solidFill>
                  <a:srgbClr val="C00000"/>
                </a:solidFill>
                <a:effectLst/>
                <a:uLnTx/>
                <a:uFillTx/>
                <a:latin typeface="UTM American Sans"/>
                <a:ea typeface="Segoe UI Black" panose="020B0A02040204020203" pitchFamily="34" charset="0"/>
                <a:cs typeface="+mn-cs"/>
              </a:rPr>
              <a:t>/</a:t>
            </a:r>
            <a:r>
              <a:rPr kumimoji="0" lang="en-US" sz="50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vi-VN" sz="50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Xin ân sủng Cha biến đổi chúng con</a:t>
            </a:r>
            <a:r>
              <a:rPr kumimoji="0" lang="en-US" sz="5000" b="1" i="0" u="none" strike="noStrike" kern="1200" cap="none" spc="0" normalizeH="0" baseline="0" noProof="0" dirty="0">
                <a:ln>
                  <a:noFill/>
                </a:ln>
                <a:solidFill>
                  <a:srgbClr val="C00000"/>
                </a:solidFill>
                <a:effectLst/>
                <a:uLnTx/>
                <a:uFillTx/>
                <a:latin typeface="UTM American Sans"/>
                <a:ea typeface="Segoe UI Black" panose="020B0A02040204020203" pitchFamily="34" charset="0"/>
                <a:cs typeface="+mn-cs"/>
              </a:rPr>
              <a:t>/</a:t>
            </a:r>
            <a:r>
              <a:rPr kumimoji="0" lang="en-US" sz="50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vi-VN" sz="50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thành những người miệt mài vun trồng hạt giống Tin Mừng</a:t>
            </a:r>
            <a:r>
              <a:rPr kumimoji="0" lang="en-US" sz="5000" b="1" i="0" u="none" strike="noStrike" kern="1200" cap="none" spc="0" normalizeH="0" baseline="0" noProof="0" dirty="0">
                <a:ln>
                  <a:noFill/>
                </a:ln>
                <a:solidFill>
                  <a:srgbClr val="C00000"/>
                </a:solidFill>
                <a:effectLst/>
                <a:uLnTx/>
                <a:uFillTx/>
                <a:latin typeface="UTM American Sans"/>
                <a:ea typeface="Segoe UI Black" panose="020B0A02040204020203" pitchFamily="34" charset="0"/>
                <a:cs typeface="+mn-cs"/>
              </a:rPr>
              <a:t>/</a:t>
            </a:r>
            <a:endParaRPr kumimoji="0" lang="vi-VN" sz="5000" b="1" i="0" u="none" strike="noStrike" kern="1200" cap="none" spc="0" normalizeH="0" baseline="0" noProof="0" dirty="0">
              <a:ln>
                <a:noFill/>
              </a:ln>
              <a:solidFill>
                <a:srgbClr val="C00000"/>
              </a:solidFill>
              <a:effectLst/>
              <a:uLnTx/>
              <a:uFillTx/>
              <a:latin typeface="UTM American Sans"/>
              <a:ea typeface="Segoe UI Black" panose="020B0A02040204020203" pitchFamily="34" charset="0"/>
              <a:cs typeface="+mn-cs"/>
            </a:endParaRPr>
          </a:p>
        </p:txBody>
      </p:sp>
    </p:spTree>
    <p:extLst>
      <p:ext uri="{BB962C8B-B14F-4D97-AF65-F5344CB8AC3E}">
        <p14:creationId xmlns:p14="http://schemas.microsoft.com/office/powerpoint/2010/main" val="18685740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Ước gì những hạt giống ấy</a:t>
            </a:r>
            <a:r>
              <a:rPr kumimoji="0" lang="en-US" sz="4500" b="1" i="0" u="none" strike="noStrike" kern="1200" cap="none" spc="0" normalizeH="0" baseline="0" noProof="0" dirty="0">
                <a:ln>
                  <a:noFill/>
                </a:ln>
                <a:solidFill>
                  <a:srgbClr val="C00000"/>
                </a:solidFill>
                <a:effectLst/>
                <a:uLnTx/>
                <a:uFillTx/>
                <a:latin typeface="UTM American Sans"/>
                <a:ea typeface="Segoe UI Black" panose="020B0A02040204020203" pitchFamily="34" charset="0"/>
                <a:cs typeface="+mn-cs"/>
              </a:rPr>
              <a:t>/</a:t>
            </a:r>
            <a:r>
              <a:rPr kumimoji="0" lang="en-US" sz="45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vi-VN" sz="45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biến đổi từ bên trong nhân loại và toàn thể vũ trụ này</a:t>
            </a:r>
            <a:r>
              <a:rPr kumimoji="0" lang="en-US" sz="4500" b="1" i="0" u="none" strike="noStrike" kern="1200" cap="none" spc="0" normalizeH="0" baseline="0" noProof="0" dirty="0">
                <a:ln>
                  <a:noFill/>
                </a:ln>
                <a:solidFill>
                  <a:srgbClr val="C00000"/>
                </a:solidFill>
                <a:effectLst/>
                <a:uLnTx/>
                <a:uFillTx/>
                <a:latin typeface="UTM American Sans"/>
                <a:ea typeface="Segoe UI Black" panose="020B0A02040204020203" pitchFamily="34" charset="0"/>
                <a:cs typeface="+mn-cs"/>
              </a:rPr>
              <a:t>/</a:t>
            </a:r>
            <a:r>
              <a:rPr kumimoji="0" lang="en-US" sz="45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vi-VN" sz="45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trong khi vững</a:t>
            </a:r>
            <a:r>
              <a:rPr kumimoji="0" lang="en-US" sz="45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vi-VN" sz="45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lòng mong đợi trời mới đất mới</a:t>
            </a:r>
            <a:r>
              <a:rPr kumimoji="0" lang="en-US" sz="4500" b="1" i="0" u="none" strike="noStrike" kern="1200" cap="none" spc="0" normalizeH="0" baseline="0" noProof="0" dirty="0">
                <a:ln>
                  <a:noFill/>
                </a:ln>
                <a:solidFill>
                  <a:srgbClr val="C00000"/>
                </a:solidFill>
                <a:effectLst/>
                <a:uLnTx/>
                <a:uFillTx/>
                <a:latin typeface="UTM American Sans"/>
                <a:ea typeface="Segoe UI Black" panose="020B0A02040204020203" pitchFamily="34" charset="0"/>
                <a:cs typeface="+mn-cs"/>
              </a:rPr>
              <a:t>/</a:t>
            </a:r>
            <a:r>
              <a:rPr kumimoji="0" lang="en-US" sz="45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vi-VN" sz="45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lúc mà quyền lực Sự Dữ sẽ bị đánh bại</a:t>
            </a:r>
            <a:r>
              <a:rPr kumimoji="0" lang="en-US" sz="4500" b="1" i="0" u="none" strike="noStrike" kern="1200" cap="none" spc="0" normalizeH="0" baseline="0" noProof="0" dirty="0">
                <a:ln>
                  <a:noFill/>
                </a:ln>
                <a:solidFill>
                  <a:srgbClr val="FF0000"/>
                </a:solidFill>
                <a:effectLst/>
                <a:uLnTx/>
                <a:uFillTx/>
                <a:latin typeface="UTM American Sans"/>
                <a:ea typeface="Segoe UI Black" panose="020B0A02040204020203" pitchFamily="34" charset="0"/>
                <a:cs typeface="+mn-cs"/>
              </a:rPr>
              <a:t>/</a:t>
            </a:r>
            <a:r>
              <a:rPr kumimoji="0" lang="en-US" sz="45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vi-VN" sz="45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và vinh quang Cha sẽ chiếu sáng muôn đời</a:t>
            </a:r>
            <a:r>
              <a:rPr kumimoji="0" lang="en-US" sz="4500" b="1" i="0" u="none" strike="noStrike" kern="1200" cap="none" spc="0" normalizeH="0" baseline="0" noProof="0" dirty="0">
                <a:ln>
                  <a:noFill/>
                </a:ln>
                <a:solidFill>
                  <a:srgbClr val="C00000"/>
                </a:solidFill>
                <a:effectLst/>
                <a:uLnTx/>
                <a:uFillTx/>
                <a:latin typeface="UTM American Sans"/>
                <a:ea typeface="Segoe UI Black" panose="020B0A02040204020203" pitchFamily="34" charset="0"/>
                <a:cs typeface="+mn-cs"/>
              </a:rPr>
              <a:t>/</a:t>
            </a:r>
            <a:endParaRPr kumimoji="0" lang="vi-VN" sz="4500" b="1" i="0" u="none" strike="noStrike" kern="1200" cap="none" spc="0" normalizeH="0" baseline="0" noProof="0" dirty="0">
              <a:ln>
                <a:noFill/>
              </a:ln>
              <a:solidFill>
                <a:srgbClr val="C00000"/>
              </a:solidFill>
              <a:effectLst/>
              <a:uLnTx/>
              <a:uFillTx/>
              <a:latin typeface="UTM American Sans"/>
              <a:ea typeface="Segoe UI Black" panose="020B0A02040204020203" pitchFamily="34" charset="0"/>
              <a:cs typeface="+mn-cs"/>
            </a:endParaRPr>
          </a:p>
        </p:txBody>
      </p:sp>
    </p:spTree>
    <p:extLst>
      <p:ext uri="{BB962C8B-B14F-4D97-AF65-F5344CB8AC3E}">
        <p14:creationId xmlns:p14="http://schemas.microsoft.com/office/powerpoint/2010/main" val="35627878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501232"/>
          </a:xfrm>
          <a:prstGeom prst="rect">
            <a:avLst/>
          </a:prstGeom>
          <a:noFill/>
        </p:spPr>
        <p:txBody>
          <a:bodyPr wrap="square" lIns="68580" tIns="34290" rIns="68580" bIns="3429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Xin cho ân sủng của Năm</a:t>
            </a:r>
            <a:r>
              <a:rPr kumimoji="0" lang="en-US" sz="48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vi-VN" sz="48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Thánh này</a:t>
            </a:r>
            <a:r>
              <a:rPr kumimoji="0" lang="en-US" sz="4800" b="1" i="0" u="none" strike="noStrike" kern="1200" cap="none" spc="0" normalizeH="0" baseline="0" noProof="0" dirty="0">
                <a:ln>
                  <a:noFill/>
                </a:ln>
                <a:solidFill>
                  <a:srgbClr val="C00000"/>
                </a:solidFill>
                <a:effectLst/>
                <a:uLnTx/>
                <a:uFillTx/>
                <a:latin typeface="UTM American Sans"/>
                <a:ea typeface="Segoe UI Black" panose="020B0A02040204020203" pitchFamily="34" charset="0"/>
                <a:cs typeface="+mn-cs"/>
              </a:rPr>
              <a:t>/</a:t>
            </a:r>
            <a:r>
              <a:rPr kumimoji="0" lang="en-US" sz="48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vi-VN" sz="48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khơi dậy trong chúng con</a:t>
            </a:r>
            <a:r>
              <a:rPr kumimoji="0" lang="en-US" sz="4800" b="1" i="0" u="none" strike="noStrike" kern="1200" cap="none" spc="0" normalizeH="0" baseline="0" noProof="0" dirty="0">
                <a:ln>
                  <a:noFill/>
                </a:ln>
                <a:solidFill>
                  <a:srgbClr val="C00000"/>
                </a:solidFill>
                <a:effectLst/>
                <a:uLnTx/>
                <a:uFillTx/>
                <a:latin typeface="UTM American Sans"/>
                <a:ea typeface="Segoe UI Black" panose="020B0A02040204020203" pitchFamily="34" charset="0"/>
                <a:cs typeface="+mn-cs"/>
              </a:rPr>
              <a:t>/</a:t>
            </a:r>
            <a:r>
              <a:rPr kumimoji="0" lang="vi-VN" sz="48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là Những Người Lữ Hành Hy Vọng</a:t>
            </a:r>
            <a:r>
              <a:rPr kumimoji="0" lang="en-US" sz="4800" b="1" i="0" u="none" strike="noStrike" kern="1200" cap="none" spc="0" normalizeH="0" baseline="0" noProof="0" dirty="0">
                <a:ln>
                  <a:noFill/>
                </a:ln>
                <a:solidFill>
                  <a:srgbClr val="C00000"/>
                </a:solidFill>
                <a:effectLst/>
                <a:uLnTx/>
                <a:uFillTx/>
                <a:latin typeface="UTM American Sans"/>
                <a:ea typeface="Segoe UI Black" panose="020B0A02040204020203" pitchFamily="34" charset="0"/>
                <a:cs typeface="+mn-cs"/>
              </a:rPr>
              <a:t>/ </a:t>
            </a:r>
            <a:r>
              <a:rPr kumimoji="0" lang="vi-VN" sz="48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niềm khao khát kho tàng ở trên trời</a:t>
            </a:r>
            <a:r>
              <a:rPr kumimoji="0" lang="en-US" sz="4800" b="1" i="0" u="none" strike="noStrike" kern="1200" cap="none" spc="0" normalizeH="0" baseline="0" noProof="0" dirty="0">
                <a:ln>
                  <a:noFill/>
                </a:ln>
                <a:solidFill>
                  <a:srgbClr val="C00000"/>
                </a:solidFill>
                <a:effectLst/>
                <a:uLnTx/>
                <a:uFillTx/>
                <a:latin typeface="UTM American Sans"/>
                <a:ea typeface="Segoe UI Black" panose="020B0A02040204020203" pitchFamily="34" charset="0"/>
                <a:cs typeface="+mn-cs"/>
              </a:rPr>
              <a:t>/</a:t>
            </a:r>
            <a:r>
              <a:rPr kumimoji="0" lang="en-US" sz="48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đ</a:t>
            </a:r>
            <a:r>
              <a:rPr kumimoji="0" lang="vi-VN" sz="48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ồng thời cũng làm lan tỏa trên khắp thế giới</a:t>
            </a:r>
            <a:r>
              <a:rPr kumimoji="0" lang="en-US" sz="4800" b="1" i="0" u="none" strike="noStrike" kern="1200" cap="none" spc="0" normalizeH="0" baseline="0" noProof="0" dirty="0">
                <a:ln>
                  <a:noFill/>
                </a:ln>
                <a:solidFill>
                  <a:srgbClr val="C00000"/>
                </a:solidFill>
                <a:effectLst/>
                <a:uLnTx/>
                <a:uFillTx/>
                <a:latin typeface="UTM American Sans"/>
                <a:ea typeface="Segoe UI Black" panose="020B0A02040204020203" pitchFamily="34" charset="0"/>
                <a:cs typeface="+mn-cs"/>
              </a:rPr>
              <a:t>/</a:t>
            </a:r>
            <a:endParaRPr kumimoji="0" lang="vi-VN" sz="4800" b="1" i="0" u="none" strike="noStrike" kern="1200" cap="none" spc="0" normalizeH="0" baseline="0" noProof="0" dirty="0">
              <a:ln>
                <a:noFill/>
              </a:ln>
              <a:solidFill>
                <a:srgbClr val="C00000"/>
              </a:solidFill>
              <a:effectLst/>
              <a:uLnTx/>
              <a:uFillTx/>
              <a:latin typeface="UTM American Sans"/>
              <a:ea typeface="Segoe UI Black" panose="020B0A02040204020203" pitchFamily="34" charset="0"/>
              <a:cs typeface="+mn-cs"/>
            </a:endParaRPr>
          </a:p>
        </p:txBody>
      </p:sp>
    </p:spTree>
    <p:extLst>
      <p:ext uri="{BB962C8B-B14F-4D97-AF65-F5344CB8AC3E}">
        <p14:creationId xmlns:p14="http://schemas.microsoft.com/office/powerpoint/2010/main" val="10652815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UTM American Sans"/>
                <a:ea typeface="Segoe UI Black" panose="020B0A02040204020203" pitchFamily="34" charset="0"/>
                <a:cs typeface="+mn-cs"/>
              </a:rPr>
              <a:t>niềm</a:t>
            </a:r>
            <a:r>
              <a:rPr kumimoji="0" lang="en-US" sz="54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en-US" sz="5400" b="1" i="0" u="none" strike="noStrike" kern="1200" cap="none" spc="0" normalizeH="0" baseline="0" noProof="0" dirty="0" err="1">
                <a:ln>
                  <a:noFill/>
                </a:ln>
                <a:solidFill>
                  <a:srgbClr val="002060"/>
                </a:solidFill>
                <a:effectLst/>
                <a:uLnTx/>
                <a:uFillTx/>
                <a:latin typeface="UTM American Sans"/>
                <a:ea typeface="Segoe UI Black" panose="020B0A02040204020203" pitchFamily="34" charset="0"/>
                <a:cs typeface="+mn-cs"/>
              </a:rPr>
              <a:t>vui</a:t>
            </a:r>
            <a:r>
              <a:rPr kumimoji="0" lang="en-US" sz="54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en-US" sz="5400" b="1" i="0" u="none" strike="noStrike" kern="1200" cap="none" spc="0" normalizeH="0" baseline="0" noProof="0" dirty="0" err="1">
                <a:ln>
                  <a:noFill/>
                </a:ln>
                <a:solidFill>
                  <a:srgbClr val="002060"/>
                </a:solidFill>
                <a:effectLst/>
                <a:uLnTx/>
                <a:uFillTx/>
                <a:latin typeface="UTM American Sans"/>
                <a:ea typeface="Segoe UI Black" panose="020B0A02040204020203" pitchFamily="34" charset="0"/>
                <a:cs typeface="+mn-cs"/>
              </a:rPr>
              <a:t>và</a:t>
            </a:r>
            <a:r>
              <a:rPr kumimoji="0" lang="en-US" sz="54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en-US" sz="5400" b="1" i="0" u="none" strike="noStrike" kern="1200" cap="none" spc="0" normalizeH="0" baseline="0" noProof="0" dirty="0" err="1">
                <a:ln>
                  <a:noFill/>
                </a:ln>
                <a:solidFill>
                  <a:srgbClr val="002060"/>
                </a:solidFill>
                <a:effectLst/>
                <a:uLnTx/>
                <a:uFillTx/>
                <a:latin typeface="UTM American Sans"/>
                <a:ea typeface="Segoe UI Black" panose="020B0A02040204020203" pitchFamily="34" charset="0"/>
                <a:cs typeface="+mn-cs"/>
              </a:rPr>
              <a:t>sự</a:t>
            </a:r>
            <a:r>
              <a:rPr kumimoji="0" lang="en-US" sz="54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en-US" sz="5400" b="1" i="0" u="none" strike="noStrike" kern="1200" cap="none" spc="0" normalizeH="0" baseline="0" noProof="0" dirty="0" err="1">
                <a:ln>
                  <a:noFill/>
                </a:ln>
                <a:solidFill>
                  <a:srgbClr val="002060"/>
                </a:solidFill>
                <a:effectLst/>
                <a:uLnTx/>
                <a:uFillTx/>
                <a:latin typeface="UTM American Sans"/>
                <a:ea typeface="Segoe UI Black" panose="020B0A02040204020203" pitchFamily="34" charset="0"/>
                <a:cs typeface="+mn-cs"/>
              </a:rPr>
              <a:t>bình</a:t>
            </a:r>
            <a:r>
              <a:rPr kumimoji="0" lang="en-US" sz="54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an </a:t>
            </a:r>
            <a:r>
              <a:rPr kumimoji="0" lang="en-US" sz="5400" b="1" i="0" u="none" strike="noStrike" kern="1200" cap="none" spc="0" normalizeH="0" baseline="0" noProof="0" dirty="0" err="1">
                <a:ln>
                  <a:noFill/>
                </a:ln>
                <a:solidFill>
                  <a:srgbClr val="002060"/>
                </a:solidFill>
                <a:effectLst/>
                <a:uLnTx/>
                <a:uFillTx/>
                <a:latin typeface="UTM American Sans"/>
                <a:ea typeface="Segoe UI Black" panose="020B0A02040204020203" pitchFamily="34" charset="0"/>
                <a:cs typeface="+mn-cs"/>
              </a:rPr>
              <a:t>của</a:t>
            </a:r>
            <a:r>
              <a:rPr kumimoji="0" lang="en-US" sz="54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en-US" sz="5400" b="1" i="0" u="none" strike="noStrike" kern="1200" cap="none" spc="0" normalizeH="0" baseline="0" noProof="0" dirty="0" err="1">
                <a:ln>
                  <a:noFill/>
                </a:ln>
                <a:solidFill>
                  <a:srgbClr val="002060"/>
                </a:solidFill>
                <a:effectLst/>
                <a:uLnTx/>
                <a:uFillTx/>
                <a:latin typeface="UTM American Sans"/>
                <a:ea typeface="Segoe UI Black" panose="020B0A02040204020203" pitchFamily="34" charset="0"/>
                <a:cs typeface="+mn-cs"/>
              </a:rPr>
              <a:t>Đ</a:t>
            </a:r>
            <a:r>
              <a:rPr kumimoji="0" lang="en-US" sz="5400" b="1" i="0" u="none" strike="noStrike" kern="1200" cap="none" spc="0" normalizeH="0" baseline="0" noProof="0" dirty="0" err="1" smtClean="0">
                <a:ln>
                  <a:noFill/>
                </a:ln>
                <a:solidFill>
                  <a:srgbClr val="002060"/>
                </a:solidFill>
                <a:effectLst/>
                <a:uLnTx/>
                <a:uFillTx/>
                <a:latin typeface="UTM American Sans"/>
                <a:ea typeface="Segoe UI Black" panose="020B0A02040204020203" pitchFamily="34" charset="0"/>
                <a:cs typeface="+mn-cs"/>
              </a:rPr>
              <a:t>ấng</a:t>
            </a:r>
            <a:r>
              <a:rPr kumimoji="0" lang="en-US" sz="5400" b="1" i="0" u="none" strike="noStrike" kern="1200" cap="none" spc="0" normalizeH="0" baseline="0" noProof="0" dirty="0" smtClean="0">
                <a:ln>
                  <a:noFill/>
                </a:ln>
                <a:solidFill>
                  <a:srgbClr val="002060"/>
                </a:solidFill>
                <a:effectLst/>
                <a:uLnTx/>
                <a:uFillTx/>
                <a:latin typeface="UTM American Sans"/>
                <a:ea typeface="Segoe UI Black" panose="020B0A02040204020203" pitchFamily="34" charset="0"/>
                <a:cs typeface="+mn-cs"/>
              </a:rPr>
              <a:t> </a:t>
            </a:r>
            <a:r>
              <a:rPr kumimoji="0" lang="en-US" sz="5400" b="1" i="0" u="none" strike="noStrike" kern="1200" cap="none" spc="0" normalizeH="0" baseline="0" noProof="0" dirty="0" err="1">
                <a:ln>
                  <a:noFill/>
                </a:ln>
                <a:solidFill>
                  <a:srgbClr val="002060"/>
                </a:solidFill>
                <a:effectLst/>
                <a:uLnTx/>
                <a:uFillTx/>
                <a:latin typeface="UTM American Sans"/>
                <a:ea typeface="Segoe UI Black" panose="020B0A02040204020203" pitchFamily="34" charset="0"/>
                <a:cs typeface="+mn-cs"/>
              </a:rPr>
              <a:t>Cứu</a:t>
            </a:r>
            <a:r>
              <a:rPr kumimoji="0" lang="en-US" sz="54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en-US" sz="5400" b="1" i="0" u="none" strike="noStrike" kern="1200" cap="none" spc="0" normalizeH="0" baseline="0" noProof="0" dirty="0" err="1">
                <a:ln>
                  <a:noFill/>
                </a:ln>
                <a:solidFill>
                  <a:srgbClr val="002060"/>
                </a:solidFill>
                <a:effectLst/>
                <a:uLnTx/>
                <a:uFillTx/>
                <a:latin typeface="UTM American Sans"/>
                <a:ea typeface="Segoe UI Black" panose="020B0A02040204020203" pitchFamily="34" charset="0"/>
                <a:cs typeface="+mn-cs"/>
              </a:rPr>
              <a:t>Chuộc</a:t>
            </a:r>
            <a:r>
              <a:rPr kumimoji="0" lang="en-US" sz="54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en-US" sz="5400" b="1" i="0" u="none" strike="noStrike" kern="1200" cap="none" spc="0" normalizeH="0" baseline="0" noProof="0" dirty="0" err="1">
                <a:ln>
                  <a:noFill/>
                </a:ln>
                <a:solidFill>
                  <a:srgbClr val="002060"/>
                </a:solidFill>
                <a:effectLst/>
                <a:uLnTx/>
                <a:uFillTx/>
                <a:latin typeface="UTM American Sans"/>
                <a:ea typeface="Segoe UI Black" panose="020B0A02040204020203" pitchFamily="34" charset="0"/>
                <a:cs typeface="+mn-cs"/>
              </a:rPr>
              <a:t>chúng</a:t>
            </a:r>
            <a:r>
              <a:rPr kumimoji="0" lang="en-US" sz="54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con</a:t>
            </a:r>
            <a:r>
              <a:rPr kumimoji="0" lang="en-US" sz="5400" b="1" i="0" u="none" strike="noStrike" kern="1200" cap="none" spc="0" normalizeH="0" baseline="0" noProof="0" dirty="0">
                <a:ln>
                  <a:noFill/>
                </a:ln>
                <a:solidFill>
                  <a:srgbClr val="C00000"/>
                </a:solidFill>
                <a:effectLst/>
                <a:uLnTx/>
                <a:uFillTx/>
                <a:latin typeface="UTM American Sans"/>
                <a:ea typeface="Segoe UI Black" panose="020B0A02040204020203" pitchFamily="34" charset="0"/>
                <a:cs typeface="+mn-cs"/>
              </a:rPr>
              <a:t>/ </a:t>
            </a:r>
            <a:r>
              <a:rPr kumimoji="0" lang="en-US" sz="5400" b="1" i="0" u="none" strike="noStrike" kern="1200" cap="none" spc="0" normalizeH="0" baseline="0" noProof="0" dirty="0" err="1">
                <a:ln>
                  <a:noFill/>
                </a:ln>
                <a:solidFill>
                  <a:srgbClr val="002060"/>
                </a:solidFill>
                <a:effectLst/>
                <a:uLnTx/>
                <a:uFillTx/>
                <a:latin typeface="UTM American Sans"/>
                <a:ea typeface="Segoe UI Black" panose="020B0A02040204020203" pitchFamily="34" charset="0"/>
                <a:cs typeface="+mn-cs"/>
              </a:rPr>
              <a:t>Xin</a:t>
            </a:r>
            <a:r>
              <a:rPr kumimoji="0" lang="en-US" sz="54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en-US" sz="5400" b="1" i="0" u="none" strike="noStrike" kern="1200" cap="none" spc="0" normalizeH="0" baseline="0" noProof="0" dirty="0" err="1">
                <a:ln>
                  <a:noFill/>
                </a:ln>
                <a:solidFill>
                  <a:srgbClr val="002060"/>
                </a:solidFill>
                <a:effectLst/>
                <a:uLnTx/>
                <a:uFillTx/>
                <a:latin typeface="UTM American Sans"/>
                <a:ea typeface="Segoe UI Black" panose="020B0A02040204020203" pitchFamily="34" charset="0"/>
                <a:cs typeface="+mn-cs"/>
              </a:rPr>
              <a:t>tôn</a:t>
            </a:r>
            <a:r>
              <a:rPr kumimoji="0" lang="en-US" sz="54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en-US" sz="5400" b="1" i="0" u="none" strike="noStrike" kern="1200" cap="none" spc="0" normalizeH="0" baseline="0" noProof="0" dirty="0" err="1">
                <a:ln>
                  <a:noFill/>
                </a:ln>
                <a:solidFill>
                  <a:srgbClr val="002060"/>
                </a:solidFill>
                <a:effectLst/>
                <a:uLnTx/>
                <a:uFillTx/>
                <a:latin typeface="UTM American Sans"/>
                <a:ea typeface="Segoe UI Black" panose="020B0A02040204020203" pitchFamily="34" charset="0"/>
                <a:cs typeface="+mn-cs"/>
              </a:rPr>
              <a:t>vinh</a:t>
            </a:r>
            <a:r>
              <a:rPr kumimoji="0" lang="en-US" sz="54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en-US" sz="5400" b="1" i="0" u="none" strike="noStrike" kern="1200" cap="none" spc="0" normalizeH="0" baseline="0" noProof="0" dirty="0" err="1">
                <a:ln>
                  <a:noFill/>
                </a:ln>
                <a:solidFill>
                  <a:srgbClr val="002060"/>
                </a:solidFill>
                <a:effectLst/>
                <a:uLnTx/>
                <a:uFillTx/>
                <a:latin typeface="UTM American Sans"/>
                <a:ea typeface="Segoe UI Black" panose="020B0A02040204020203" pitchFamily="34" charset="0"/>
                <a:cs typeface="+mn-cs"/>
              </a:rPr>
              <a:t>và</a:t>
            </a:r>
            <a:r>
              <a:rPr kumimoji="0" lang="en-US" sz="54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en-US" sz="5400" b="1" i="0" u="none" strike="noStrike" kern="1200" cap="none" spc="0" normalizeH="0" baseline="0" noProof="0" dirty="0" err="1">
                <a:ln>
                  <a:noFill/>
                </a:ln>
                <a:solidFill>
                  <a:srgbClr val="002060"/>
                </a:solidFill>
                <a:effectLst/>
                <a:uLnTx/>
                <a:uFillTx/>
                <a:latin typeface="UTM American Sans"/>
                <a:ea typeface="Segoe UI Black" panose="020B0A02040204020203" pitchFamily="34" charset="0"/>
                <a:cs typeface="+mn-cs"/>
              </a:rPr>
              <a:t>ngợi</a:t>
            </a:r>
            <a:r>
              <a:rPr kumimoji="0" lang="en-US" sz="54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en-US" sz="5400" b="1" i="0" u="none" strike="noStrike" kern="1200" cap="none" spc="0" normalizeH="0" baseline="0" noProof="0" dirty="0" err="1">
                <a:ln>
                  <a:noFill/>
                </a:ln>
                <a:solidFill>
                  <a:srgbClr val="002060"/>
                </a:solidFill>
                <a:effectLst/>
                <a:uLnTx/>
                <a:uFillTx/>
                <a:latin typeface="UTM American Sans"/>
                <a:ea typeface="Segoe UI Black" panose="020B0A02040204020203" pitchFamily="34" charset="0"/>
                <a:cs typeface="+mn-cs"/>
              </a:rPr>
              <a:t>khen</a:t>
            </a:r>
            <a:r>
              <a:rPr kumimoji="0" lang="en-US" sz="54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Cha </a:t>
            </a:r>
            <a:r>
              <a:rPr kumimoji="0" lang="en-US" sz="5400" b="1" i="0" u="none" strike="noStrike" kern="1200" cap="none" spc="0" normalizeH="0" baseline="0" noProof="0" dirty="0" err="1">
                <a:ln>
                  <a:noFill/>
                </a:ln>
                <a:solidFill>
                  <a:srgbClr val="002060"/>
                </a:solidFill>
                <a:effectLst/>
                <a:uLnTx/>
                <a:uFillTx/>
                <a:latin typeface="UTM American Sans"/>
                <a:ea typeface="Segoe UI Black" panose="020B0A02040204020203" pitchFamily="34" charset="0"/>
                <a:cs typeface="+mn-cs"/>
              </a:rPr>
              <a:t>là</a:t>
            </a:r>
            <a:r>
              <a:rPr kumimoji="0" lang="en-US" sz="54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en-US" sz="5400" b="1" i="0" u="none" strike="noStrike" kern="1200" cap="none" spc="0" normalizeH="0" baseline="0" noProof="0" dirty="0" err="1">
                <a:ln>
                  <a:noFill/>
                </a:ln>
                <a:solidFill>
                  <a:srgbClr val="002060"/>
                </a:solidFill>
                <a:effectLst/>
                <a:uLnTx/>
                <a:uFillTx/>
                <a:latin typeface="UTM American Sans"/>
                <a:ea typeface="Segoe UI Black" panose="020B0A02040204020203" pitchFamily="34" charset="0"/>
                <a:cs typeface="+mn-cs"/>
              </a:rPr>
              <a:t>Thiên</a:t>
            </a:r>
            <a:r>
              <a:rPr kumimoji="0" lang="en-US" sz="54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en-US" sz="5400" b="1" i="0" u="none" strike="noStrike" kern="1200" cap="none" spc="0" normalizeH="0" baseline="0" noProof="0" dirty="0" err="1">
                <a:ln>
                  <a:noFill/>
                </a:ln>
                <a:solidFill>
                  <a:srgbClr val="002060"/>
                </a:solidFill>
                <a:effectLst/>
                <a:uLnTx/>
                <a:uFillTx/>
                <a:latin typeface="UTM American Sans"/>
                <a:ea typeface="Segoe UI Black" panose="020B0A02040204020203" pitchFamily="34" charset="0"/>
                <a:cs typeface="+mn-cs"/>
              </a:rPr>
              <a:t>Chúa</a:t>
            </a:r>
            <a:r>
              <a:rPr kumimoji="0" lang="en-US" sz="54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en-US" sz="5400" b="1" i="0" u="none" strike="noStrike" kern="1200" cap="none" spc="0" normalizeH="0" baseline="0" noProof="0" dirty="0" err="1">
                <a:ln>
                  <a:noFill/>
                </a:ln>
                <a:solidFill>
                  <a:srgbClr val="002060"/>
                </a:solidFill>
                <a:effectLst/>
                <a:uLnTx/>
                <a:uFillTx/>
                <a:latin typeface="UTM American Sans"/>
                <a:ea typeface="Segoe UI Black" panose="020B0A02040204020203" pitchFamily="34" charset="0"/>
                <a:cs typeface="+mn-cs"/>
              </a:rPr>
              <a:t>chúng</a:t>
            </a:r>
            <a:r>
              <a:rPr kumimoji="0" lang="en-US" sz="54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con</a:t>
            </a:r>
            <a:r>
              <a:rPr kumimoji="0" lang="en-US" sz="5400" b="1" i="0" u="none" strike="noStrike" kern="1200" cap="none" spc="0" normalizeH="0" baseline="0" noProof="0" dirty="0">
                <a:ln>
                  <a:noFill/>
                </a:ln>
                <a:solidFill>
                  <a:srgbClr val="C00000"/>
                </a:solidFill>
                <a:effectLst/>
                <a:uLnTx/>
                <a:uFillTx/>
                <a:latin typeface="UTM American Sans"/>
                <a:ea typeface="Segoe UI Black" panose="020B0A02040204020203" pitchFamily="34" charset="0"/>
                <a:cs typeface="+mn-cs"/>
              </a:rPr>
              <a:t>/ </a:t>
            </a:r>
            <a:r>
              <a:rPr kumimoji="0" lang="en-US" sz="54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Cha </a:t>
            </a:r>
            <a:r>
              <a:rPr kumimoji="0" lang="en-US" sz="5400" b="1" i="0" u="none" strike="noStrike" kern="1200" cap="none" spc="0" normalizeH="0" baseline="0" noProof="0" dirty="0" err="1">
                <a:ln>
                  <a:noFill/>
                </a:ln>
                <a:solidFill>
                  <a:srgbClr val="002060"/>
                </a:solidFill>
                <a:effectLst/>
                <a:uLnTx/>
                <a:uFillTx/>
                <a:latin typeface="UTM American Sans"/>
                <a:ea typeface="Segoe UI Black" panose="020B0A02040204020203" pitchFamily="34" charset="0"/>
                <a:cs typeface="+mn-cs"/>
              </a:rPr>
              <a:t>đáng</a:t>
            </a:r>
            <a:r>
              <a:rPr kumimoji="0" lang="en-US" sz="54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en-US" sz="5400" b="1" i="0" u="none" strike="noStrike" kern="1200" cap="none" spc="0" normalizeH="0" baseline="0" noProof="0" dirty="0" err="1">
                <a:ln>
                  <a:noFill/>
                </a:ln>
                <a:solidFill>
                  <a:srgbClr val="002060"/>
                </a:solidFill>
                <a:effectLst/>
                <a:uLnTx/>
                <a:uFillTx/>
                <a:latin typeface="UTM American Sans"/>
                <a:ea typeface="Segoe UI Black" panose="020B0A02040204020203" pitchFamily="34" charset="0"/>
                <a:cs typeface="+mn-cs"/>
              </a:rPr>
              <a:t>chúc</a:t>
            </a:r>
            <a:r>
              <a:rPr kumimoji="0" lang="en-US" sz="54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en-US" sz="5400" b="1" i="0" u="none" strike="noStrike" kern="1200" cap="none" spc="0" normalizeH="0" baseline="0" noProof="0" dirty="0" err="1">
                <a:ln>
                  <a:noFill/>
                </a:ln>
                <a:solidFill>
                  <a:srgbClr val="002060"/>
                </a:solidFill>
                <a:effectLst/>
                <a:uLnTx/>
                <a:uFillTx/>
                <a:latin typeface="UTM American Sans"/>
                <a:ea typeface="Segoe UI Black" panose="020B0A02040204020203" pitchFamily="34" charset="0"/>
                <a:cs typeface="+mn-cs"/>
              </a:rPr>
              <a:t>tụng</a:t>
            </a:r>
            <a:r>
              <a:rPr kumimoji="0" lang="en-US" sz="54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en-US" sz="5400" b="1" i="0" u="none" strike="noStrike" kern="1200" cap="none" spc="0" normalizeH="0" baseline="0" noProof="0" dirty="0" err="1">
                <a:ln>
                  <a:noFill/>
                </a:ln>
                <a:solidFill>
                  <a:srgbClr val="002060"/>
                </a:solidFill>
                <a:effectLst/>
                <a:uLnTx/>
                <a:uFillTx/>
                <a:latin typeface="UTM American Sans"/>
                <a:ea typeface="Segoe UI Black" panose="020B0A02040204020203" pitchFamily="34" charset="0"/>
                <a:cs typeface="+mn-cs"/>
              </a:rPr>
              <a:t>mãi</a:t>
            </a:r>
            <a:r>
              <a:rPr kumimoji="0" lang="en-US" sz="54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en-US" sz="5400" b="1" i="0" u="none" strike="noStrike" kern="1200" cap="none" spc="0" normalizeH="0" baseline="0" noProof="0" dirty="0" err="1">
                <a:ln>
                  <a:noFill/>
                </a:ln>
                <a:solidFill>
                  <a:srgbClr val="002060"/>
                </a:solidFill>
                <a:effectLst/>
                <a:uLnTx/>
                <a:uFillTx/>
                <a:latin typeface="UTM American Sans"/>
                <a:ea typeface="Segoe UI Black" panose="020B0A02040204020203" pitchFamily="34" charset="0"/>
                <a:cs typeface="+mn-cs"/>
              </a:rPr>
              <a:t>muôn</a:t>
            </a:r>
            <a:r>
              <a:rPr kumimoji="0" lang="en-US" sz="54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en-US" sz="5400" b="1" i="0" u="none" strike="noStrike" kern="1200" cap="none" spc="0" normalizeH="0" baseline="0" noProof="0" dirty="0" err="1">
                <a:ln>
                  <a:noFill/>
                </a:ln>
                <a:solidFill>
                  <a:srgbClr val="002060"/>
                </a:solidFill>
                <a:effectLst/>
                <a:uLnTx/>
                <a:uFillTx/>
                <a:latin typeface="UTM American Sans"/>
                <a:ea typeface="Segoe UI Black" panose="020B0A02040204020203" pitchFamily="34" charset="0"/>
                <a:cs typeface="+mn-cs"/>
              </a:rPr>
              <a:t>đời</a:t>
            </a:r>
            <a:r>
              <a:rPr kumimoji="0" lang="en-US" sz="5400" b="1" i="0" u="none" strike="noStrike" kern="1200" cap="none" spc="0" normalizeH="0" baseline="0" noProof="0" dirty="0">
                <a:ln>
                  <a:noFill/>
                </a:ln>
                <a:solidFill>
                  <a:srgbClr val="002060"/>
                </a:solidFill>
                <a:effectLst/>
                <a:uLnTx/>
                <a:uFillTx/>
                <a:latin typeface="UTM American Sans"/>
                <a:ea typeface="Segoe UI Black" panose="020B0A02040204020203" pitchFamily="34" charset="0"/>
                <a:cs typeface="+mn-cs"/>
              </a:rPr>
              <a:t>. </a:t>
            </a:r>
            <a:r>
              <a:rPr kumimoji="0" lang="en-US" sz="5400" b="1" i="0" u="none" strike="noStrike" kern="1200" cap="none" spc="0" normalizeH="0" baseline="0" noProof="0" dirty="0">
                <a:ln>
                  <a:noFill/>
                </a:ln>
                <a:solidFill>
                  <a:srgbClr val="C00000"/>
                </a:solidFill>
                <a:effectLst/>
                <a:uLnTx/>
                <a:uFillTx/>
                <a:latin typeface="UTM American Sans"/>
                <a:ea typeface="Segoe UI Black" panose="020B0A02040204020203" pitchFamily="34" charset="0"/>
                <a:cs typeface="+mn-cs"/>
              </a:rPr>
              <a:t>Amen.</a:t>
            </a:r>
          </a:p>
        </p:txBody>
      </p:sp>
    </p:spTree>
    <p:extLst>
      <p:ext uri="{BB962C8B-B14F-4D97-AF65-F5344CB8AC3E}">
        <p14:creationId xmlns:p14="http://schemas.microsoft.com/office/powerpoint/2010/main" val="595159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0"/>
            <a:ext cx="9144000" cy="5143500"/>
          </a:xfrm>
        </p:spPr>
        <p:txBody>
          <a:bodyPr>
            <a:noAutofit/>
          </a:bodyPr>
          <a:lstStyle/>
          <a:p>
            <a:pPr marL="0" indent="0" algn="just" eaLnBrk="1" hangingPunct="1">
              <a:buNone/>
              <a:defRPr/>
            </a:pPr>
            <a:r>
              <a:rPr lang="en-US" sz="4800" b="0" u="sng" dirty="0" err="1" smtClean="0">
                <a:solidFill>
                  <a:srgbClr val="FF0000"/>
                </a:solidFill>
                <a:effectLst/>
                <a:latin typeface="+mj-lt"/>
                <a:cs typeface="Times New Roman" pitchFamily="18" charset="0"/>
              </a:rPr>
              <a:t>Đk</a:t>
            </a:r>
            <a:r>
              <a:rPr lang="en-US" sz="4800" b="0" u="sng" dirty="0" smtClean="0">
                <a:solidFill>
                  <a:srgbClr val="FF0000"/>
                </a:solidFill>
                <a:effectLst/>
                <a:latin typeface="+mj-lt"/>
                <a:cs typeface="Times New Roman" pitchFamily="18" charset="0"/>
              </a:rPr>
              <a:t>:</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Nguyện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xin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Chúa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thánh</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hoá</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gia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đình</a:t>
            </a:r>
            <a:r>
              <a:rPr lang="en-US" sz="4800" b="0" dirty="0" smtClean="0">
                <a:solidFill>
                  <a:srgbClr val="003399"/>
                </a:solidFill>
                <a:effectLst/>
                <a:latin typeface="+mj-lt"/>
                <a:cs typeface="Times New Roman" pitchFamily="18" charset="0"/>
              </a:rPr>
              <a:t> ban </a:t>
            </a:r>
            <a:r>
              <a:rPr lang="en-US" sz="4800" b="0" dirty="0" err="1" smtClean="0">
                <a:solidFill>
                  <a:srgbClr val="003399"/>
                </a:solidFill>
                <a:effectLst/>
                <a:latin typeface="+mj-lt"/>
                <a:cs typeface="Times New Roman" pitchFamily="18" charset="0"/>
              </a:rPr>
              <a:t>ơn</a:t>
            </a:r>
            <a:r>
              <a:rPr lang="en-US" sz="4800" b="0" dirty="0" smtClean="0">
                <a:solidFill>
                  <a:srgbClr val="003399"/>
                </a:solidFill>
                <a:effectLst/>
                <a:latin typeface="+mj-lt"/>
                <a:cs typeface="Times New Roman" pitchFamily="18" charset="0"/>
              </a:rPr>
              <a:t> an </a:t>
            </a:r>
            <a:r>
              <a:rPr lang="en-US" sz="4800" b="0" dirty="0" err="1" smtClean="0">
                <a:solidFill>
                  <a:srgbClr val="003399"/>
                </a:solidFill>
                <a:effectLst/>
                <a:latin typeface="+mj-lt"/>
                <a:cs typeface="Times New Roman" pitchFamily="18" charset="0"/>
              </a:rPr>
              <a:t>bình</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cho</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vợ</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chồng</a:t>
            </a:r>
            <a:r>
              <a:rPr lang="en-US" sz="4800" b="0" dirty="0" smtClean="0">
                <a:solidFill>
                  <a:srgbClr val="003399"/>
                </a:solidFill>
                <a:effectLst/>
                <a:latin typeface="+mj-lt"/>
                <a:cs typeface="Times New Roman" pitchFamily="18" charset="0"/>
              </a:rPr>
              <a:t> con </a:t>
            </a:r>
            <a:r>
              <a:rPr lang="en-US" sz="4800" b="0" dirty="0" err="1" smtClean="0">
                <a:solidFill>
                  <a:srgbClr val="003399"/>
                </a:solidFill>
                <a:effectLst/>
                <a:latin typeface="+mj-lt"/>
                <a:cs typeface="Times New Roman" pitchFamily="18" charset="0"/>
              </a:rPr>
              <a:t>cái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vững</a:t>
            </a:r>
            <a:r>
              <a:rPr lang="en-US" sz="4800" b="0" dirty="0" smtClean="0">
                <a:solidFill>
                  <a:srgbClr val="003399"/>
                </a:solidFill>
                <a:effectLst/>
                <a:latin typeface="+mj-lt"/>
                <a:cs typeface="Times New Roman" pitchFamily="18" charset="0"/>
              </a:rPr>
              <a:t> tin. </a:t>
            </a:r>
            <a:r>
              <a:rPr lang="en-US" sz="4800" b="0" dirty="0" err="1" smtClean="0">
                <a:solidFill>
                  <a:srgbClr val="003399"/>
                </a:solidFill>
                <a:effectLst/>
                <a:latin typeface="+mj-lt"/>
                <a:cs typeface="Times New Roman" pitchFamily="18" charset="0"/>
              </a:rPr>
              <a:t>Đời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dương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thế</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quyết</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sống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thuận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hoà</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yêu</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thương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đậm</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đà</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tô</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cuộc</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đời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yêu</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trong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câu</a:t>
            </a:r>
            <a:r>
              <a:rPr lang="en-US" sz="4800" b="0" dirty="0" smtClean="0">
                <a:solidFill>
                  <a:srgbClr val="003399"/>
                </a:solidFill>
                <a:effectLst/>
                <a:latin typeface="+mj-lt"/>
                <a:cs typeface="Times New Roman" pitchFamily="18" charset="0"/>
              </a:rPr>
              <a:t> ca. </a:t>
            </a:r>
            <a:endParaRPr lang="en-US" sz="44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5635560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
            <a:ext cx="9148068" cy="5141214"/>
          </a:xfrm>
          <a:prstGeom prst="rect">
            <a:avLst/>
          </a:prstGeom>
        </p:spPr>
      </p:pic>
    </p:spTree>
    <p:extLst>
      <p:ext uri="{BB962C8B-B14F-4D97-AF65-F5344CB8AC3E}">
        <p14:creationId xmlns:p14="http://schemas.microsoft.com/office/powerpoint/2010/main" val="20398072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a:defRPr/>
            </a:pPr>
            <a:r>
              <a:rPr lang="en-US" altLang="en-US" sz="3000" b="0" dirty="0">
                <a:effectLst/>
                <a:latin typeface="+mj-lt"/>
              </a:rPr>
              <a:t/>
            </a:r>
            <a:br>
              <a:rPr lang="en-US" altLang="en-US" sz="3000" b="0" dirty="0">
                <a:effectLst/>
                <a:latin typeface="+mj-lt"/>
              </a:rPr>
            </a:br>
            <a:endParaRPr lang="en-US" altLang="en-US" sz="3000" b="0" dirty="0">
              <a:effectLst/>
              <a:latin typeface="+mj-lt"/>
            </a:endParaRPr>
          </a:p>
        </p:txBody>
      </p:sp>
      <p:sp useBgFill="1">
        <p:nvSpPr>
          <p:cNvPr id="176131" name="Rectangle 3"/>
          <p:cNvSpPr>
            <a:spLocks noGrp="1" noChangeArrowheads="1"/>
          </p:cNvSpPr>
          <p:nvPr>
            <p:ph type="body" idx="1"/>
          </p:nvPr>
        </p:nvSpPr>
        <p:spPr>
          <a:xfrm>
            <a:off x="15240" y="361950"/>
            <a:ext cx="9144000" cy="4155654"/>
          </a:xfrm>
        </p:spPr>
        <p:txBody>
          <a:bodyPr>
            <a:normAutofit/>
          </a:bodyPr>
          <a:lstStyle/>
          <a:p>
            <a:pPr marL="0" indent="0" algn="ctr">
              <a:lnSpc>
                <a:spcPct val="150000"/>
              </a:lnSpc>
              <a:buFontTx/>
              <a:buNone/>
            </a:pPr>
            <a:r>
              <a:rPr lang="vi-VN" sz="4000" dirty="0">
                <a:solidFill>
                  <a:srgbClr val="C00000"/>
                </a:solidFill>
                <a:latin typeface="+mj-lt"/>
                <a:cs typeface="Times New Roman" panose="02020603050405020304" pitchFamily="18" charset="0"/>
              </a:rPr>
              <a:t>CA NGUYỆN HIỆP LỄ:     </a:t>
            </a:r>
          </a:p>
          <a:p>
            <a:pPr marL="0" indent="0" algn="ctr">
              <a:lnSpc>
                <a:spcPct val="150000"/>
              </a:lnSpc>
              <a:buFontTx/>
              <a:buNone/>
            </a:pPr>
            <a:r>
              <a:rPr lang="vi-VN" sz="4800" dirty="0" smtClean="0">
                <a:solidFill>
                  <a:srgbClr val="002060"/>
                </a:solidFill>
                <a:latin typeface="+mj-lt"/>
                <a:cs typeface="Times New Roman" panose="02020603050405020304" pitchFamily="18" charset="0"/>
              </a:rPr>
              <a:t>Thánh Gia</a:t>
            </a:r>
            <a:r>
              <a:rPr lang="en-US" sz="4800" dirty="0" smtClean="0">
                <a:solidFill>
                  <a:srgbClr val="002060"/>
                </a:solidFill>
                <a:latin typeface="+mj-lt"/>
                <a:cs typeface="Times New Roman" panose="02020603050405020304" pitchFamily="18" charset="0"/>
              </a:rPr>
              <a:t> </a:t>
            </a:r>
            <a:r>
              <a:rPr lang="en-US" sz="4800" dirty="0" err="1" smtClean="0">
                <a:solidFill>
                  <a:srgbClr val="002060"/>
                </a:solidFill>
                <a:latin typeface="+mj-lt"/>
                <a:cs typeface="Times New Roman" panose="02020603050405020304" pitchFamily="18" charset="0"/>
              </a:rPr>
              <a:t>Yêu</a:t>
            </a:r>
            <a:r>
              <a:rPr lang="en-US" sz="4800" dirty="0" smtClean="0">
                <a:solidFill>
                  <a:srgbClr val="002060"/>
                </a:solidFill>
                <a:latin typeface="+mj-lt"/>
                <a:cs typeface="Times New Roman" panose="02020603050405020304" pitchFamily="18" charset="0"/>
              </a:rPr>
              <a:t> </a:t>
            </a:r>
            <a:r>
              <a:rPr lang="en-US" sz="4800" dirty="0" err="1" smtClean="0">
                <a:solidFill>
                  <a:srgbClr val="002060"/>
                </a:solidFill>
                <a:latin typeface="+mj-lt"/>
                <a:cs typeface="Times New Roman" panose="02020603050405020304" pitchFamily="18" charset="0"/>
              </a:rPr>
              <a:t>Thương</a:t>
            </a:r>
            <a:r>
              <a:rPr lang="vi-VN" sz="4800" dirty="0">
                <a:solidFill>
                  <a:srgbClr val="002060"/>
                </a:solidFill>
                <a:latin typeface="+mj-lt"/>
                <a:cs typeface="Times New Roman" panose="02020603050405020304" pitchFamily="18" charset="0"/>
              </a:rPr>
              <a:t/>
            </a:r>
            <a:br>
              <a:rPr lang="vi-VN" sz="4800" dirty="0">
                <a:solidFill>
                  <a:srgbClr val="002060"/>
                </a:solidFill>
                <a:latin typeface="+mj-lt"/>
                <a:cs typeface="Times New Roman" panose="02020603050405020304" pitchFamily="18" charset="0"/>
              </a:rPr>
            </a:br>
            <a:r>
              <a:rPr lang="en-US" sz="4000" i="1" dirty="0" err="1" smtClean="0">
                <a:solidFill>
                  <a:srgbClr val="002060"/>
                </a:solidFill>
                <a:latin typeface="+mj-lt"/>
                <a:cs typeface="Times New Roman" panose="02020603050405020304" pitchFamily="18" charset="0"/>
              </a:rPr>
              <a:t>Giang</a:t>
            </a:r>
            <a:r>
              <a:rPr lang="en-US" sz="4000" i="1" dirty="0" smtClean="0">
                <a:solidFill>
                  <a:srgbClr val="002060"/>
                </a:solidFill>
                <a:latin typeface="+mj-lt"/>
                <a:cs typeface="Times New Roman" panose="02020603050405020304" pitchFamily="18" charset="0"/>
              </a:rPr>
              <a:t> </a:t>
            </a:r>
            <a:r>
              <a:rPr lang="en-US" sz="4000" i="1" dirty="0" err="1" smtClean="0">
                <a:solidFill>
                  <a:srgbClr val="002060"/>
                </a:solidFill>
                <a:latin typeface="+mj-lt"/>
                <a:cs typeface="Times New Roman" panose="02020603050405020304" pitchFamily="18" charset="0"/>
              </a:rPr>
              <a:t>Ân</a:t>
            </a:r>
            <a:r>
              <a:rPr lang="en-US" sz="4000" i="1" dirty="0" smtClean="0">
                <a:solidFill>
                  <a:srgbClr val="002060"/>
                </a:solidFill>
                <a:latin typeface="+mj-lt"/>
                <a:cs typeface="Times New Roman" panose="02020603050405020304" pitchFamily="18" charset="0"/>
              </a:rPr>
              <a:t>. </a:t>
            </a:r>
            <a:endParaRPr lang="vi-VN" sz="4000"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42142189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p:nvSpPr>
          <p:cNvPr id="176131" name="Rectangle 3"/>
          <p:cNvSpPr>
            <a:spLocks noGrp="1" noChangeArrowheads="1"/>
          </p:cNvSpPr>
          <p:nvPr>
            <p:ph type="body" idx="1"/>
          </p:nvPr>
        </p:nvSpPr>
        <p:spPr>
          <a:xfrm>
            <a:off x="0" y="0"/>
            <a:ext cx="9144000" cy="5143499"/>
          </a:xfrm>
        </p:spPr>
        <p:txBody>
          <a:bodyPr>
            <a:noAutofit/>
          </a:bodyPr>
          <a:lstStyle/>
          <a:p>
            <a:pPr marL="0" indent="0" algn="just">
              <a:buNone/>
              <a:defRPr/>
            </a:pPr>
            <a:r>
              <a:rPr lang="en-US" sz="5000" u="sng" dirty="0">
                <a:solidFill>
                  <a:srgbClr val="FF0000"/>
                </a:solidFill>
                <a:latin typeface="+mj-lt"/>
                <a:cs typeface="Times New Roman" pitchFamily="18" charset="0"/>
              </a:rPr>
              <a:t>Tk1</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Nơi</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thôn</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nghèo</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năm</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xưa</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có</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Gia</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đình</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đơn</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sơ</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đời</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cần</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lao</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sớm</a:t>
            </a:r>
            <a:r>
              <a:rPr lang="en-US" sz="5000" dirty="0">
                <a:solidFill>
                  <a:srgbClr val="003399"/>
                </a:solidFill>
                <a:latin typeface="+mj-lt"/>
                <a:cs typeface="Times New Roman" pitchFamily="18" charset="0"/>
              </a:rPr>
              <a:t> </a:t>
            </a:r>
            <a:r>
              <a:rPr lang="en-US" sz="5000" dirty="0" err="1" smtClean="0">
                <a:solidFill>
                  <a:srgbClr val="003399"/>
                </a:solidFill>
                <a:latin typeface="+mj-lt"/>
                <a:cs typeface="Times New Roman" pitchFamily="18" charset="0"/>
              </a:rPr>
              <a:t>tối</a:t>
            </a:r>
            <a:r>
              <a:rPr lang="en-US" sz="5000" dirty="0" smtClean="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Đây</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Thánh</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Gia</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yêu</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thương</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một</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đời</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nên</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mẫu</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gương</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khiêm</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nhu</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tuyệt</a:t>
            </a:r>
            <a:r>
              <a:rPr lang="en-US" sz="5000" dirty="0">
                <a:solidFill>
                  <a:srgbClr val="003399"/>
                </a:solidFill>
                <a:latin typeface="+mj-lt"/>
                <a:cs typeface="Times New Roman" pitchFamily="18" charset="0"/>
              </a:rPr>
              <a:t> </a:t>
            </a:r>
            <a:r>
              <a:rPr lang="en-US" sz="5000" dirty="0" err="1" smtClean="0">
                <a:solidFill>
                  <a:srgbClr val="003399"/>
                </a:solidFill>
                <a:latin typeface="+mj-lt"/>
                <a:cs typeface="Times New Roman" pitchFamily="18" charset="0"/>
              </a:rPr>
              <a:t>vời</a:t>
            </a:r>
            <a:r>
              <a:rPr lang="en-US" sz="5000" dirty="0" smtClean="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là</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đèn</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soi</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đèn</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soi</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cho</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các</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gia</a:t>
            </a:r>
            <a:r>
              <a:rPr lang="en-US" sz="5000" dirty="0">
                <a:solidFill>
                  <a:srgbClr val="003399"/>
                </a:solidFill>
                <a:latin typeface="+mj-lt"/>
                <a:cs typeface="Times New Roman" pitchFamily="18" charset="0"/>
              </a:rPr>
              <a:t> </a:t>
            </a:r>
            <a:r>
              <a:rPr lang="en-US" sz="5000" dirty="0" err="1">
                <a:solidFill>
                  <a:srgbClr val="003399"/>
                </a:solidFill>
                <a:latin typeface="+mj-lt"/>
                <a:cs typeface="Times New Roman" pitchFamily="18" charset="0"/>
              </a:rPr>
              <a:t>đình</a:t>
            </a:r>
            <a:r>
              <a:rPr lang="en-US" sz="5000" dirty="0" smtClean="0">
                <a:solidFill>
                  <a:srgbClr val="003399"/>
                </a:solidFill>
                <a:latin typeface="+mj-lt"/>
                <a:cs typeface="Times New Roman" pitchFamily="18" charset="0"/>
              </a:rPr>
              <a:t>.</a:t>
            </a:r>
            <a:endParaRPr lang="en-US" sz="5000" u="sng" dirty="0">
              <a:solidFill>
                <a:srgbClr val="003399"/>
              </a:solidFill>
              <a:latin typeface="+mj-lt"/>
              <a:cs typeface="Times New Roman" pitchFamily="18" charset="0"/>
            </a:endParaRPr>
          </a:p>
        </p:txBody>
      </p:sp>
    </p:spTree>
    <p:extLst>
      <p:ext uri="{BB962C8B-B14F-4D97-AF65-F5344CB8AC3E}">
        <p14:creationId xmlns:p14="http://schemas.microsoft.com/office/powerpoint/2010/main" val="30822314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201731" name="Rectangle 3"/>
          <p:cNvSpPr>
            <a:spLocks noGrp="1" noChangeArrowheads="1"/>
          </p:cNvSpPr>
          <p:nvPr>
            <p:ph type="body" idx="1"/>
          </p:nvPr>
        </p:nvSpPr>
        <p:spPr>
          <a:xfrm>
            <a:off x="0" y="0"/>
            <a:ext cx="9144000" cy="5143500"/>
          </a:xfrm>
        </p:spPr>
        <p:txBody>
          <a:bodyPr>
            <a:noAutofit/>
          </a:bodyPr>
          <a:lstStyle/>
          <a:p>
            <a:pPr marL="0" indent="0" algn="just">
              <a:buNone/>
              <a:defRPr/>
            </a:pPr>
            <a:r>
              <a:rPr lang="vi-VN" altLang="vi-VN" sz="4800" b="0" u="sng" dirty="0">
                <a:solidFill>
                  <a:srgbClr val="FF0000"/>
                </a:solidFill>
                <a:effectLst/>
                <a:latin typeface="+mj-lt"/>
                <a:cs typeface="Times New Roman" panose="02020603050405020304" pitchFamily="18" charset="0"/>
              </a:rPr>
              <a:t>Đ</a:t>
            </a:r>
            <a:r>
              <a:rPr lang="en-US" altLang="vi-VN" sz="4800" b="0" u="sng" dirty="0" smtClean="0">
                <a:solidFill>
                  <a:srgbClr val="FF0000"/>
                </a:solidFill>
                <a:effectLst/>
                <a:latin typeface="+mj-lt"/>
                <a:cs typeface="Times New Roman" panose="02020603050405020304" pitchFamily="18" charset="0"/>
              </a:rPr>
              <a:t>k:</a:t>
            </a:r>
            <a:r>
              <a:rPr lang="en-US" altLang="vi-VN" sz="4800" b="0" dirty="0" smtClean="0">
                <a:solidFill>
                  <a:srgbClr val="003399"/>
                </a:solidFill>
                <a:effectLst/>
                <a:latin typeface="+mj-lt"/>
                <a:cs typeface="Times New Roman" panose="02020603050405020304" pitchFamily="18" charset="0"/>
              </a:rPr>
              <a:t> </a:t>
            </a:r>
            <a:r>
              <a:rPr lang="en-US" sz="4800" b="1" dirty="0" smtClean="0">
                <a:solidFill>
                  <a:srgbClr val="003399"/>
                </a:solidFill>
                <a:latin typeface="+mj-lt"/>
                <a:cs typeface="Times New Roman" pitchFamily="18" charset="0"/>
              </a:rPr>
              <a:t>Xin </a:t>
            </a:r>
            <a:r>
              <a:rPr lang="en-US" sz="4800" b="1" dirty="0" err="1">
                <a:solidFill>
                  <a:srgbClr val="003399"/>
                </a:solidFill>
                <a:latin typeface="+mj-lt"/>
                <a:cs typeface="Times New Roman" pitchFamily="18" charset="0"/>
              </a:rPr>
              <a:t>thành</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kính</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dâng</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lên</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khấn</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cầu</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cùng</a:t>
            </a:r>
            <a:r>
              <a:rPr lang="en-US" sz="4800" b="1" dirty="0">
                <a:solidFill>
                  <a:srgbClr val="003399"/>
                </a:solidFill>
                <a:latin typeface="+mj-lt"/>
                <a:cs typeface="Times New Roman" pitchFamily="18" charset="0"/>
              </a:rPr>
              <a:t> Ba </a:t>
            </a:r>
            <a:r>
              <a:rPr lang="en-US" sz="4800" b="1" dirty="0" err="1" smtClean="0">
                <a:solidFill>
                  <a:srgbClr val="003399"/>
                </a:solidFill>
                <a:latin typeface="+mj-lt"/>
                <a:cs typeface="Times New Roman" pitchFamily="18" charset="0"/>
              </a:rPr>
              <a:t>Đấng</a:t>
            </a:r>
            <a:r>
              <a:rPr lang="en-US" sz="4800" b="1" dirty="0" smtClean="0">
                <a:solidFill>
                  <a:srgbClr val="003399"/>
                </a:solidFill>
                <a:latin typeface="+mj-lt"/>
                <a:cs typeface="Times New Roman" pitchFamily="18" charset="0"/>
              </a:rPr>
              <a:t>. </a:t>
            </a:r>
            <a:r>
              <a:rPr lang="en-US" sz="4800" b="1" dirty="0">
                <a:solidFill>
                  <a:srgbClr val="003399"/>
                </a:solidFill>
                <a:latin typeface="+mj-lt"/>
                <a:cs typeface="Times New Roman" pitchFamily="18" charset="0"/>
              </a:rPr>
              <a:t>Cho </a:t>
            </a:r>
            <a:r>
              <a:rPr lang="en-US" sz="4800" b="1" dirty="0" err="1">
                <a:solidFill>
                  <a:srgbClr val="003399"/>
                </a:solidFill>
                <a:latin typeface="+mj-lt"/>
                <a:cs typeface="Times New Roman" pitchFamily="18" charset="0"/>
              </a:rPr>
              <a:t>trần</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gian</a:t>
            </a:r>
            <a:r>
              <a:rPr lang="en-US" sz="4800" b="1" dirty="0">
                <a:solidFill>
                  <a:srgbClr val="003399"/>
                </a:solidFill>
                <a:latin typeface="+mj-lt"/>
                <a:cs typeface="Times New Roman" pitchFamily="18" charset="0"/>
              </a:rPr>
              <a:t> an </a:t>
            </a:r>
            <a:r>
              <a:rPr lang="en-US" sz="4800" b="1" dirty="0" err="1">
                <a:solidFill>
                  <a:srgbClr val="003399"/>
                </a:solidFill>
                <a:latin typeface="+mj-lt"/>
                <a:cs typeface="Times New Roman" pitchFamily="18" charset="0"/>
              </a:rPr>
              <a:t>vui</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thái</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hòa</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cho</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niềm</a:t>
            </a:r>
            <a:r>
              <a:rPr lang="en-US" sz="4800" b="1" dirty="0">
                <a:solidFill>
                  <a:srgbClr val="003399"/>
                </a:solidFill>
                <a:latin typeface="+mj-lt"/>
                <a:cs typeface="Times New Roman" pitchFamily="18" charset="0"/>
              </a:rPr>
              <a:t> tin </a:t>
            </a:r>
            <a:r>
              <a:rPr lang="en-US" sz="4800" b="1" dirty="0" err="1">
                <a:solidFill>
                  <a:srgbClr val="003399"/>
                </a:solidFill>
                <a:latin typeface="+mj-lt"/>
                <a:cs typeface="Times New Roman" pitchFamily="18" charset="0"/>
              </a:rPr>
              <a:t>muôn</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đời</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kiên</a:t>
            </a:r>
            <a:r>
              <a:rPr lang="en-US" sz="4800" b="1" dirty="0">
                <a:solidFill>
                  <a:srgbClr val="003399"/>
                </a:solidFill>
                <a:latin typeface="+mj-lt"/>
                <a:cs typeface="Times New Roman" pitchFamily="18" charset="0"/>
              </a:rPr>
              <a:t> </a:t>
            </a:r>
            <a:r>
              <a:rPr lang="en-US" sz="4800" b="1" dirty="0" err="1" smtClean="0">
                <a:solidFill>
                  <a:srgbClr val="003399"/>
                </a:solidFill>
                <a:latin typeface="+mj-lt"/>
                <a:cs typeface="Times New Roman" pitchFamily="18" charset="0"/>
              </a:rPr>
              <a:t>vững</a:t>
            </a:r>
            <a:r>
              <a:rPr lang="en-US" sz="4800" b="1" dirty="0" smtClean="0">
                <a:solidFill>
                  <a:srgbClr val="003399"/>
                </a:solidFill>
                <a:latin typeface="+mj-lt"/>
                <a:cs typeface="Times New Roman" pitchFamily="18" charset="0"/>
              </a:rPr>
              <a:t>, </a:t>
            </a:r>
            <a:r>
              <a:rPr lang="en-US" sz="4800" b="1" dirty="0">
                <a:solidFill>
                  <a:srgbClr val="003399"/>
                </a:solidFill>
                <a:latin typeface="+mj-lt"/>
                <a:cs typeface="Times New Roman" pitchFamily="18" charset="0"/>
              </a:rPr>
              <a:t>Cho </a:t>
            </a:r>
            <a:r>
              <a:rPr lang="en-US" sz="4800" b="1" dirty="0" err="1">
                <a:solidFill>
                  <a:srgbClr val="003399"/>
                </a:solidFill>
                <a:latin typeface="+mj-lt"/>
                <a:cs typeface="Times New Roman" pitchFamily="18" charset="0"/>
              </a:rPr>
              <a:t>tình</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yêu</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dâng</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tràn</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sức</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sống</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và</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cuộc</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đời</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là</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muôn</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đóa</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hoa</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đẹp</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tươi</a:t>
            </a:r>
            <a:r>
              <a:rPr lang="en-US" sz="4800" b="1" dirty="0">
                <a:solidFill>
                  <a:srgbClr val="003399"/>
                </a:solidFill>
                <a:latin typeface="+mj-lt"/>
                <a:cs typeface="Times New Roman" pitchFamily="18" charset="0"/>
              </a:rPr>
              <a:t>. </a:t>
            </a:r>
            <a:endParaRPr lang="en-US" sz="4800" b="1" u="sng" dirty="0">
              <a:solidFill>
                <a:srgbClr val="003399"/>
              </a:solidFill>
              <a:latin typeface="+mj-lt"/>
              <a:cs typeface="Times New Roman" pitchFamily="18" charset="0"/>
            </a:endParaRPr>
          </a:p>
          <a:p>
            <a:pPr marL="0" indent="0" algn="just">
              <a:buNone/>
              <a:defRPr/>
            </a:pPr>
            <a:endParaRPr lang="en-US" sz="4800" b="1" u="sng" dirty="0">
              <a:solidFill>
                <a:srgbClr val="003399"/>
              </a:solidFill>
              <a:latin typeface="+mj-lt"/>
              <a:cs typeface="Times New Roman" pitchFamily="18" charset="0"/>
            </a:endParaRPr>
          </a:p>
          <a:p>
            <a:pPr marL="0" indent="0" algn="just">
              <a:buNone/>
              <a:defRPr/>
            </a:pPr>
            <a:r>
              <a:rPr lang="en-US" sz="4800" b="1" dirty="0" smtClean="0">
                <a:solidFill>
                  <a:srgbClr val="003399"/>
                </a:solidFill>
                <a:latin typeface="+mj-lt"/>
                <a:cs typeface="Times New Roman" pitchFamily="18" charset="0"/>
              </a:rPr>
              <a:t> </a:t>
            </a:r>
            <a:endParaRPr lang="en-US" sz="4800" b="1" u="sng" dirty="0">
              <a:solidFill>
                <a:srgbClr val="003399"/>
              </a:solidFill>
              <a:latin typeface="+mj-lt"/>
              <a:cs typeface="Times New Roman" pitchFamily="18" charset="0"/>
            </a:endParaRPr>
          </a:p>
        </p:txBody>
      </p:sp>
    </p:spTree>
    <p:extLst>
      <p:ext uri="{BB962C8B-B14F-4D97-AF65-F5344CB8AC3E}">
        <p14:creationId xmlns:p14="http://schemas.microsoft.com/office/powerpoint/2010/main" val="28474672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p:nvSpPr>
          <p:cNvPr id="176131" name="Rectangle 3"/>
          <p:cNvSpPr>
            <a:spLocks noGrp="1" noChangeArrowheads="1"/>
          </p:cNvSpPr>
          <p:nvPr>
            <p:ph type="body" idx="1"/>
          </p:nvPr>
        </p:nvSpPr>
        <p:spPr>
          <a:xfrm>
            <a:off x="0" y="0"/>
            <a:ext cx="9144000" cy="5143499"/>
          </a:xfrm>
        </p:spPr>
        <p:txBody>
          <a:bodyPr>
            <a:noAutofit/>
          </a:bodyPr>
          <a:lstStyle/>
          <a:p>
            <a:pPr marL="0" indent="0" algn="just">
              <a:buNone/>
              <a:defRPr/>
            </a:pPr>
            <a:r>
              <a:rPr lang="en-US" sz="4800" b="1" u="sng" dirty="0" smtClean="0">
                <a:solidFill>
                  <a:srgbClr val="FF0000"/>
                </a:solidFill>
                <a:latin typeface="+mj-lt"/>
                <a:cs typeface="Times New Roman" pitchFamily="18" charset="0"/>
              </a:rPr>
              <a:t>Tk2</a:t>
            </a:r>
            <a:r>
              <a:rPr lang="en-US" sz="4800" b="1" dirty="0" smtClean="0">
                <a:solidFill>
                  <a:srgbClr val="003399"/>
                </a:solidFill>
                <a:latin typeface="+mj-lt"/>
                <a:cs typeface="Times New Roman" pitchFamily="18" charset="0"/>
              </a:rPr>
              <a:t> </a:t>
            </a:r>
            <a:r>
              <a:rPr lang="en-US" sz="4800" b="1" dirty="0" err="1" smtClean="0">
                <a:solidFill>
                  <a:srgbClr val="003399"/>
                </a:solidFill>
                <a:latin typeface="+mj-lt"/>
                <a:cs typeface="Times New Roman" pitchFamily="18" charset="0"/>
              </a:rPr>
              <a:t>Mái</a:t>
            </a:r>
            <a:r>
              <a:rPr lang="en-US" sz="4800" b="1" dirty="0" smtClean="0">
                <a:solidFill>
                  <a:srgbClr val="003399"/>
                </a:solidFill>
                <a:latin typeface="+mj-lt"/>
                <a:cs typeface="Times New Roman" pitchFamily="18" charset="0"/>
              </a:rPr>
              <a:t> </a:t>
            </a:r>
            <a:r>
              <a:rPr lang="en-US" sz="4800" b="1" dirty="0" err="1" smtClean="0">
                <a:solidFill>
                  <a:srgbClr val="003399"/>
                </a:solidFill>
                <a:latin typeface="+mj-lt"/>
                <a:cs typeface="Times New Roman" pitchFamily="18" charset="0"/>
              </a:rPr>
              <a:t>gia</a:t>
            </a:r>
            <a:r>
              <a:rPr lang="en-US" sz="4800" b="1" dirty="0" smtClean="0">
                <a:solidFill>
                  <a:srgbClr val="003399"/>
                </a:solidFill>
                <a:latin typeface="+mj-lt"/>
                <a:cs typeface="Times New Roman" pitchFamily="18" charset="0"/>
              </a:rPr>
              <a:t> </a:t>
            </a:r>
            <a:r>
              <a:rPr lang="en-US" sz="4800" b="1" dirty="0" err="1" smtClean="0">
                <a:solidFill>
                  <a:srgbClr val="003399"/>
                </a:solidFill>
                <a:latin typeface="+mj-lt"/>
                <a:cs typeface="Times New Roman" pitchFamily="18" charset="0"/>
              </a:rPr>
              <a:t>đình</a:t>
            </a:r>
            <a:r>
              <a:rPr lang="en-US" sz="4800" b="1" dirty="0" smtClean="0">
                <a:solidFill>
                  <a:srgbClr val="003399"/>
                </a:solidFill>
                <a:latin typeface="+mj-lt"/>
                <a:cs typeface="Times New Roman" pitchFamily="18" charset="0"/>
              </a:rPr>
              <a:t> an </a:t>
            </a:r>
            <a:r>
              <a:rPr lang="en-US" sz="4800" b="1" dirty="0" err="1" smtClean="0">
                <a:solidFill>
                  <a:srgbClr val="003399"/>
                </a:solidFill>
                <a:latin typeface="+mj-lt"/>
                <a:cs typeface="Times New Roman" pitchFamily="18" charset="0"/>
              </a:rPr>
              <a:t>vui</a:t>
            </a:r>
            <a:r>
              <a:rPr lang="en-US" sz="4800" b="1" dirty="0" smtClean="0">
                <a:solidFill>
                  <a:srgbClr val="003399"/>
                </a:solidFill>
                <a:latin typeface="+mj-lt"/>
                <a:cs typeface="Times New Roman" pitchFamily="18" charset="0"/>
              </a:rPr>
              <a:t> </a:t>
            </a:r>
            <a:r>
              <a:rPr lang="en-US" sz="4800" b="1" dirty="0" err="1" smtClean="0">
                <a:solidFill>
                  <a:srgbClr val="003399"/>
                </a:solidFill>
                <a:latin typeface="+mj-lt"/>
                <a:cs typeface="Times New Roman" pitchFamily="18" charset="0"/>
              </a:rPr>
              <a:t>sống</a:t>
            </a:r>
            <a:r>
              <a:rPr lang="en-US" sz="4800" b="1" dirty="0" smtClean="0">
                <a:solidFill>
                  <a:srgbClr val="003399"/>
                </a:solidFill>
                <a:latin typeface="+mj-lt"/>
                <a:cs typeface="Times New Roman" pitchFamily="18" charset="0"/>
              </a:rPr>
              <a:t> </a:t>
            </a:r>
            <a:r>
              <a:rPr lang="en-US" sz="4800" b="1" dirty="0" err="1" smtClean="0">
                <a:solidFill>
                  <a:srgbClr val="003399"/>
                </a:solidFill>
                <a:latin typeface="+mj-lt"/>
                <a:cs typeface="Times New Roman" pitchFamily="18" charset="0"/>
              </a:rPr>
              <a:t>giữa</a:t>
            </a:r>
            <a:r>
              <a:rPr lang="en-US" sz="4800" b="1" dirty="0" smtClean="0">
                <a:solidFill>
                  <a:srgbClr val="003399"/>
                </a:solidFill>
                <a:latin typeface="+mj-lt"/>
                <a:cs typeface="Times New Roman" pitchFamily="18" charset="0"/>
              </a:rPr>
              <a:t> </a:t>
            </a:r>
            <a:r>
              <a:rPr lang="en-US" sz="4800" b="1" dirty="0" err="1" smtClean="0">
                <a:solidFill>
                  <a:srgbClr val="003399"/>
                </a:solidFill>
                <a:latin typeface="+mj-lt"/>
                <a:cs typeface="Times New Roman" pitchFamily="18" charset="0"/>
              </a:rPr>
              <a:t>đời</a:t>
            </a:r>
            <a:r>
              <a:rPr lang="en-US" sz="4800" b="1" dirty="0" smtClean="0">
                <a:solidFill>
                  <a:srgbClr val="003399"/>
                </a:solidFill>
                <a:latin typeface="+mj-lt"/>
                <a:cs typeface="Times New Roman" pitchFamily="18" charset="0"/>
              </a:rPr>
              <a:t> </a:t>
            </a:r>
            <a:r>
              <a:rPr lang="en-US" sz="4800" b="1" dirty="0" err="1" smtClean="0">
                <a:solidFill>
                  <a:srgbClr val="003399"/>
                </a:solidFill>
                <a:latin typeface="+mj-lt"/>
                <a:cs typeface="Times New Roman" pitchFamily="18" charset="0"/>
              </a:rPr>
              <a:t>cần</a:t>
            </a:r>
            <a:r>
              <a:rPr lang="en-US" sz="4800" b="1" dirty="0" smtClean="0">
                <a:solidFill>
                  <a:srgbClr val="003399"/>
                </a:solidFill>
                <a:latin typeface="+mj-lt"/>
                <a:cs typeface="Times New Roman" pitchFamily="18" charset="0"/>
              </a:rPr>
              <a:t> </a:t>
            </a:r>
            <a:r>
              <a:rPr lang="en-US" sz="4800" b="1" dirty="0" err="1" smtClean="0">
                <a:solidFill>
                  <a:srgbClr val="003399"/>
                </a:solidFill>
                <a:latin typeface="+mj-lt"/>
                <a:cs typeface="Times New Roman" pitchFamily="18" charset="0"/>
              </a:rPr>
              <a:t>lao</a:t>
            </a:r>
            <a:r>
              <a:rPr lang="en-US" sz="4800" b="1" dirty="0" smtClean="0">
                <a:solidFill>
                  <a:srgbClr val="003399"/>
                </a:solidFill>
                <a:latin typeface="+mj-lt"/>
                <a:cs typeface="Times New Roman" pitchFamily="18" charset="0"/>
              </a:rPr>
              <a:t> </a:t>
            </a:r>
            <a:r>
              <a:rPr lang="en-US" sz="4800" b="1" dirty="0" err="1" smtClean="0">
                <a:solidFill>
                  <a:srgbClr val="003399"/>
                </a:solidFill>
                <a:latin typeface="+mj-lt"/>
                <a:cs typeface="Times New Roman" pitchFamily="18" charset="0"/>
              </a:rPr>
              <a:t>gặp</a:t>
            </a:r>
            <a:r>
              <a:rPr lang="en-US" sz="4800" b="1" dirty="0" smtClean="0">
                <a:solidFill>
                  <a:srgbClr val="003399"/>
                </a:solidFill>
                <a:latin typeface="+mj-lt"/>
                <a:cs typeface="Times New Roman" pitchFamily="18" charset="0"/>
              </a:rPr>
              <a:t> </a:t>
            </a:r>
            <a:r>
              <a:rPr lang="en-US" sz="4800" b="1" dirty="0" err="1" smtClean="0">
                <a:solidFill>
                  <a:srgbClr val="003399"/>
                </a:solidFill>
                <a:latin typeface="+mj-lt"/>
                <a:cs typeface="Times New Roman" pitchFamily="18" charset="0"/>
              </a:rPr>
              <a:t>nhiều</a:t>
            </a:r>
            <a:r>
              <a:rPr lang="en-US" sz="4800" b="1" dirty="0" smtClean="0">
                <a:solidFill>
                  <a:srgbClr val="003399"/>
                </a:solidFill>
                <a:latin typeface="+mj-lt"/>
                <a:cs typeface="Times New Roman" pitchFamily="18" charset="0"/>
              </a:rPr>
              <a:t> </a:t>
            </a:r>
            <a:r>
              <a:rPr lang="en-US" sz="4800" b="1" dirty="0" err="1" smtClean="0">
                <a:solidFill>
                  <a:srgbClr val="003399"/>
                </a:solidFill>
                <a:latin typeface="+mj-lt"/>
                <a:cs typeface="Times New Roman" pitchFamily="18" charset="0"/>
              </a:rPr>
              <a:t>bao</a:t>
            </a:r>
            <a:r>
              <a:rPr lang="en-US" sz="4800" b="1" dirty="0" smtClean="0">
                <a:solidFill>
                  <a:srgbClr val="003399"/>
                </a:solidFill>
                <a:latin typeface="+mj-lt"/>
                <a:cs typeface="Times New Roman" pitchFamily="18" charset="0"/>
              </a:rPr>
              <a:t> </a:t>
            </a:r>
            <a:r>
              <a:rPr lang="en-US" sz="4800" b="1" dirty="0" err="1" smtClean="0">
                <a:solidFill>
                  <a:srgbClr val="003399"/>
                </a:solidFill>
                <a:latin typeface="+mj-lt"/>
                <a:cs typeface="Times New Roman" pitchFamily="18" charset="0"/>
              </a:rPr>
              <a:t>sóng</a:t>
            </a:r>
            <a:r>
              <a:rPr lang="en-US" sz="4800" b="1" dirty="0" smtClean="0">
                <a:solidFill>
                  <a:srgbClr val="003399"/>
                </a:solidFill>
                <a:latin typeface="+mj-lt"/>
                <a:cs typeface="Times New Roman" pitchFamily="18" charset="0"/>
              </a:rPr>
              <a:t> </a:t>
            </a:r>
            <a:r>
              <a:rPr lang="en-US" sz="4800" b="1" dirty="0" err="1" smtClean="0">
                <a:solidFill>
                  <a:srgbClr val="003399"/>
                </a:solidFill>
                <a:latin typeface="+mj-lt"/>
                <a:cs typeface="Times New Roman" pitchFamily="18" charset="0"/>
              </a:rPr>
              <a:t>gió</a:t>
            </a:r>
            <a:r>
              <a:rPr lang="en-US" sz="4800" b="1" dirty="0" smtClean="0">
                <a:solidFill>
                  <a:srgbClr val="003399"/>
                </a:solidFill>
                <a:latin typeface="+mj-lt"/>
                <a:cs typeface="Times New Roman" pitchFamily="18" charset="0"/>
              </a:rPr>
              <a:t>. </a:t>
            </a:r>
            <a:r>
              <a:rPr lang="en-US" sz="4800" b="1" dirty="0" err="1" smtClean="0">
                <a:solidFill>
                  <a:srgbClr val="003399"/>
                </a:solidFill>
                <a:latin typeface="+mj-lt"/>
                <a:cs typeface="Times New Roman" pitchFamily="18" charset="0"/>
              </a:rPr>
              <a:t>Nhưng</a:t>
            </a:r>
            <a:r>
              <a:rPr lang="en-US" sz="4800" b="1" dirty="0" smtClean="0">
                <a:solidFill>
                  <a:srgbClr val="003399"/>
                </a:solidFill>
                <a:latin typeface="+mj-lt"/>
                <a:cs typeface="Times New Roman" pitchFamily="18" charset="0"/>
              </a:rPr>
              <a:t> </a:t>
            </a:r>
            <a:r>
              <a:rPr lang="en-US" sz="4800" b="1" dirty="0" err="1" smtClean="0">
                <a:solidFill>
                  <a:srgbClr val="003399"/>
                </a:solidFill>
                <a:latin typeface="+mj-lt"/>
                <a:cs typeface="Times New Roman" pitchFamily="18" charset="0"/>
              </a:rPr>
              <a:t>Thánh</a:t>
            </a:r>
            <a:r>
              <a:rPr lang="en-US" sz="4800" b="1" dirty="0" smtClean="0">
                <a:solidFill>
                  <a:srgbClr val="003399"/>
                </a:solidFill>
                <a:latin typeface="+mj-lt"/>
                <a:cs typeface="Times New Roman" pitchFamily="18" charset="0"/>
              </a:rPr>
              <a:t> </a:t>
            </a:r>
            <a:r>
              <a:rPr lang="en-US" sz="4800" b="1" dirty="0" err="1" smtClean="0">
                <a:solidFill>
                  <a:srgbClr val="003399"/>
                </a:solidFill>
                <a:latin typeface="+mj-lt"/>
                <a:cs typeface="Times New Roman" pitchFamily="18" charset="0"/>
              </a:rPr>
              <a:t>gia</a:t>
            </a:r>
            <a:r>
              <a:rPr lang="en-US" sz="4800" b="1" dirty="0" smtClean="0">
                <a:solidFill>
                  <a:srgbClr val="003399"/>
                </a:solidFill>
                <a:latin typeface="+mj-lt"/>
                <a:cs typeface="Times New Roman" pitchFamily="18" charset="0"/>
              </a:rPr>
              <a:t> </a:t>
            </a:r>
            <a:r>
              <a:rPr lang="en-US" sz="4800" b="1" dirty="0" err="1" smtClean="0">
                <a:solidFill>
                  <a:srgbClr val="003399"/>
                </a:solidFill>
                <a:latin typeface="+mj-lt"/>
                <a:cs typeface="Times New Roman" pitchFamily="18" charset="0"/>
              </a:rPr>
              <a:t>trung</a:t>
            </a:r>
            <a:r>
              <a:rPr lang="en-US" sz="4800" b="1" dirty="0" smtClean="0">
                <a:solidFill>
                  <a:srgbClr val="003399"/>
                </a:solidFill>
                <a:latin typeface="+mj-lt"/>
                <a:cs typeface="Times New Roman" pitchFamily="18" charset="0"/>
              </a:rPr>
              <a:t> </a:t>
            </a:r>
            <a:r>
              <a:rPr lang="en-US" sz="4800" b="1" dirty="0" err="1" smtClean="0">
                <a:solidFill>
                  <a:srgbClr val="003399"/>
                </a:solidFill>
                <a:latin typeface="+mj-lt"/>
                <a:cs typeface="Times New Roman" pitchFamily="18" charset="0"/>
              </a:rPr>
              <a:t>kiên</a:t>
            </a:r>
            <a:r>
              <a:rPr lang="en-US" sz="4800" b="1" dirty="0" smtClean="0">
                <a:solidFill>
                  <a:srgbClr val="003399"/>
                </a:solidFill>
                <a:latin typeface="+mj-lt"/>
                <a:cs typeface="Times New Roman" pitchFamily="18" charset="0"/>
              </a:rPr>
              <a:t> </a:t>
            </a:r>
            <a:r>
              <a:rPr lang="en-US" sz="4800" b="1" dirty="0" err="1" smtClean="0">
                <a:solidFill>
                  <a:srgbClr val="003399"/>
                </a:solidFill>
                <a:latin typeface="+mj-lt"/>
                <a:cs typeface="Times New Roman" pitchFamily="18" charset="0"/>
              </a:rPr>
              <a:t>một</a:t>
            </a:r>
            <a:r>
              <a:rPr lang="en-US" sz="4800" b="1" dirty="0" smtClean="0">
                <a:solidFill>
                  <a:srgbClr val="003399"/>
                </a:solidFill>
                <a:latin typeface="+mj-lt"/>
                <a:cs typeface="Times New Roman" pitchFamily="18" charset="0"/>
              </a:rPr>
              <a:t> </a:t>
            </a:r>
            <a:r>
              <a:rPr lang="en-US" sz="4800" b="1" dirty="0" err="1" smtClean="0">
                <a:solidFill>
                  <a:srgbClr val="003399"/>
                </a:solidFill>
                <a:latin typeface="+mj-lt"/>
                <a:cs typeface="Times New Roman" pitchFamily="18" charset="0"/>
              </a:rPr>
              <a:t>niềm</a:t>
            </a:r>
            <a:r>
              <a:rPr lang="en-US" sz="4800" b="1" dirty="0" smtClean="0">
                <a:solidFill>
                  <a:srgbClr val="003399"/>
                </a:solidFill>
                <a:latin typeface="+mj-lt"/>
                <a:cs typeface="Times New Roman" pitchFamily="18" charset="0"/>
              </a:rPr>
              <a:t> </a:t>
            </a:r>
            <a:r>
              <a:rPr lang="en-US" sz="4800" b="1" dirty="0" err="1" smtClean="0">
                <a:solidFill>
                  <a:srgbClr val="003399"/>
                </a:solidFill>
                <a:latin typeface="+mj-lt"/>
                <a:cs typeface="Times New Roman" pitchFamily="18" charset="0"/>
              </a:rPr>
              <a:t>vâng</a:t>
            </a:r>
            <a:r>
              <a:rPr lang="en-US" sz="4800" b="1" dirty="0" smtClean="0">
                <a:solidFill>
                  <a:srgbClr val="003399"/>
                </a:solidFill>
                <a:latin typeface="+mj-lt"/>
                <a:cs typeface="Times New Roman" pitchFamily="18" charset="0"/>
              </a:rPr>
              <a:t> Ý Cha </a:t>
            </a:r>
            <a:r>
              <a:rPr lang="en-US" sz="4800" b="1" dirty="0" err="1" smtClean="0">
                <a:solidFill>
                  <a:srgbClr val="003399"/>
                </a:solidFill>
                <a:latin typeface="+mj-lt"/>
                <a:cs typeface="Times New Roman" pitchFamily="18" charset="0"/>
              </a:rPr>
              <a:t>không</a:t>
            </a:r>
            <a:r>
              <a:rPr lang="en-US" sz="4800" b="1" dirty="0" smtClean="0">
                <a:solidFill>
                  <a:srgbClr val="003399"/>
                </a:solidFill>
                <a:latin typeface="+mj-lt"/>
                <a:cs typeface="Times New Roman" pitchFamily="18" charset="0"/>
              </a:rPr>
              <a:t> than </a:t>
            </a:r>
            <a:r>
              <a:rPr lang="en-US" sz="4800" b="1" dirty="0" err="1" smtClean="0">
                <a:solidFill>
                  <a:srgbClr val="003399"/>
                </a:solidFill>
                <a:latin typeface="+mj-lt"/>
                <a:cs typeface="Times New Roman" pitchFamily="18" charset="0"/>
              </a:rPr>
              <a:t>luỵ</a:t>
            </a:r>
            <a:r>
              <a:rPr lang="en-US" sz="4800" b="1" dirty="0" smtClean="0">
                <a:solidFill>
                  <a:srgbClr val="003399"/>
                </a:solidFill>
                <a:latin typeface="+mj-lt"/>
                <a:cs typeface="Times New Roman" pitchFamily="18" charset="0"/>
              </a:rPr>
              <a:t> </a:t>
            </a:r>
            <a:r>
              <a:rPr lang="en-US" sz="4800" b="1" dirty="0" err="1" smtClean="0">
                <a:solidFill>
                  <a:srgbClr val="003399"/>
                </a:solidFill>
                <a:latin typeface="+mj-lt"/>
                <a:cs typeface="Times New Roman" pitchFamily="18" charset="0"/>
              </a:rPr>
              <a:t>phiền</a:t>
            </a:r>
            <a:r>
              <a:rPr lang="en-US" sz="4800" b="1" dirty="0" smtClean="0">
                <a:solidFill>
                  <a:srgbClr val="003399"/>
                </a:solidFill>
                <a:latin typeface="+mj-lt"/>
                <a:cs typeface="Times New Roman" pitchFamily="18" charset="0"/>
              </a:rPr>
              <a:t>. </a:t>
            </a:r>
            <a:r>
              <a:rPr lang="en-US" sz="4800" b="1" dirty="0" err="1" smtClean="0">
                <a:solidFill>
                  <a:srgbClr val="003399"/>
                </a:solidFill>
                <a:latin typeface="+mj-lt"/>
                <a:cs typeface="Times New Roman" pitchFamily="18" charset="0"/>
              </a:rPr>
              <a:t>Trọn</a:t>
            </a:r>
            <a:r>
              <a:rPr lang="en-US" sz="4800" b="1" dirty="0" smtClean="0">
                <a:solidFill>
                  <a:srgbClr val="003399"/>
                </a:solidFill>
                <a:latin typeface="+mj-lt"/>
                <a:cs typeface="Times New Roman" pitchFamily="18" charset="0"/>
              </a:rPr>
              <a:t> </a:t>
            </a:r>
            <a:r>
              <a:rPr lang="en-US" sz="4800" b="1" dirty="0" err="1" smtClean="0">
                <a:solidFill>
                  <a:srgbClr val="003399"/>
                </a:solidFill>
                <a:latin typeface="+mj-lt"/>
                <a:cs typeface="Times New Roman" pitchFamily="18" charset="0"/>
              </a:rPr>
              <a:t>niềm</a:t>
            </a:r>
            <a:r>
              <a:rPr lang="en-US" sz="4800" b="1" dirty="0" smtClean="0">
                <a:solidFill>
                  <a:srgbClr val="003399"/>
                </a:solidFill>
                <a:latin typeface="+mj-lt"/>
                <a:cs typeface="Times New Roman" pitchFamily="18" charset="0"/>
              </a:rPr>
              <a:t> tin, </a:t>
            </a:r>
            <a:r>
              <a:rPr lang="en-US" sz="4800" b="1" dirty="0" err="1" smtClean="0">
                <a:solidFill>
                  <a:srgbClr val="003399"/>
                </a:solidFill>
                <a:latin typeface="+mj-lt"/>
                <a:cs typeface="Times New Roman" pitchFamily="18" charset="0"/>
              </a:rPr>
              <a:t>niềm</a:t>
            </a:r>
            <a:r>
              <a:rPr lang="en-US" sz="4800" b="1" dirty="0" smtClean="0">
                <a:solidFill>
                  <a:srgbClr val="003399"/>
                </a:solidFill>
                <a:latin typeface="+mj-lt"/>
                <a:cs typeface="Times New Roman" pitchFamily="18" charset="0"/>
              </a:rPr>
              <a:t> tin son </a:t>
            </a:r>
            <a:r>
              <a:rPr lang="en-US" sz="4800" b="1" dirty="0" err="1" smtClean="0">
                <a:solidFill>
                  <a:srgbClr val="003399"/>
                </a:solidFill>
                <a:latin typeface="+mj-lt"/>
                <a:cs typeface="Times New Roman" pitchFamily="18" charset="0"/>
              </a:rPr>
              <a:t>sắt</a:t>
            </a:r>
            <a:r>
              <a:rPr lang="en-US" sz="4800" b="1" dirty="0" smtClean="0">
                <a:solidFill>
                  <a:srgbClr val="003399"/>
                </a:solidFill>
                <a:latin typeface="+mj-lt"/>
                <a:cs typeface="Times New Roman" pitchFamily="18" charset="0"/>
              </a:rPr>
              <a:t> </a:t>
            </a:r>
            <a:r>
              <a:rPr lang="en-US" sz="4800" b="1" dirty="0" err="1" smtClean="0">
                <a:solidFill>
                  <a:srgbClr val="003399"/>
                </a:solidFill>
                <a:latin typeface="+mj-lt"/>
                <a:cs typeface="Times New Roman" pitchFamily="18" charset="0"/>
              </a:rPr>
              <a:t>muôn</a:t>
            </a:r>
            <a:r>
              <a:rPr lang="en-US" sz="4800" b="1" dirty="0" smtClean="0">
                <a:solidFill>
                  <a:srgbClr val="003399"/>
                </a:solidFill>
                <a:latin typeface="+mj-lt"/>
                <a:cs typeface="Times New Roman" pitchFamily="18" charset="0"/>
              </a:rPr>
              <a:t> </a:t>
            </a:r>
            <a:r>
              <a:rPr lang="en-US" sz="4800" b="1" dirty="0" err="1" smtClean="0">
                <a:solidFill>
                  <a:srgbClr val="003399"/>
                </a:solidFill>
                <a:latin typeface="+mj-lt"/>
                <a:cs typeface="Times New Roman" pitchFamily="18" charset="0"/>
              </a:rPr>
              <a:t>đời</a:t>
            </a:r>
            <a:r>
              <a:rPr lang="en-US" sz="4800" b="1" dirty="0" smtClean="0">
                <a:solidFill>
                  <a:srgbClr val="003399"/>
                </a:solidFill>
                <a:latin typeface="+mj-lt"/>
                <a:cs typeface="Times New Roman" pitchFamily="18" charset="0"/>
              </a:rPr>
              <a:t>. </a:t>
            </a:r>
            <a:endParaRPr lang="en-US" sz="4400" b="1" u="sng" dirty="0">
              <a:solidFill>
                <a:srgbClr val="003399"/>
              </a:solidFill>
              <a:latin typeface="+mj-lt"/>
              <a:cs typeface="Times New Roman" pitchFamily="18" charset="0"/>
            </a:endParaRPr>
          </a:p>
        </p:txBody>
      </p:sp>
    </p:spTree>
    <p:extLst>
      <p:ext uri="{BB962C8B-B14F-4D97-AF65-F5344CB8AC3E}">
        <p14:creationId xmlns:p14="http://schemas.microsoft.com/office/powerpoint/2010/main" val="31858279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201731" name="Rectangle 3"/>
          <p:cNvSpPr>
            <a:spLocks noGrp="1" noChangeArrowheads="1"/>
          </p:cNvSpPr>
          <p:nvPr>
            <p:ph type="body" idx="1"/>
          </p:nvPr>
        </p:nvSpPr>
        <p:spPr>
          <a:xfrm>
            <a:off x="0" y="0"/>
            <a:ext cx="9144000" cy="5143500"/>
          </a:xfrm>
        </p:spPr>
        <p:txBody>
          <a:bodyPr>
            <a:noAutofit/>
          </a:bodyPr>
          <a:lstStyle/>
          <a:p>
            <a:pPr marL="0" indent="0" algn="just">
              <a:buNone/>
              <a:defRPr/>
            </a:pPr>
            <a:r>
              <a:rPr lang="vi-VN" altLang="vi-VN" sz="4800" b="0" u="sng" dirty="0">
                <a:solidFill>
                  <a:srgbClr val="FF0000"/>
                </a:solidFill>
                <a:effectLst/>
                <a:latin typeface="+mj-lt"/>
                <a:cs typeface="Times New Roman" panose="02020603050405020304" pitchFamily="18" charset="0"/>
              </a:rPr>
              <a:t>Đ</a:t>
            </a:r>
            <a:r>
              <a:rPr lang="en-US" altLang="vi-VN" sz="4800" b="0" u="sng" dirty="0" smtClean="0">
                <a:solidFill>
                  <a:srgbClr val="FF0000"/>
                </a:solidFill>
                <a:effectLst/>
                <a:latin typeface="+mj-lt"/>
                <a:cs typeface="Times New Roman" panose="02020603050405020304" pitchFamily="18" charset="0"/>
              </a:rPr>
              <a:t>k:</a:t>
            </a:r>
            <a:r>
              <a:rPr lang="en-US" altLang="vi-VN" sz="4800" b="0" dirty="0" smtClean="0">
                <a:solidFill>
                  <a:srgbClr val="003399"/>
                </a:solidFill>
                <a:effectLst/>
                <a:latin typeface="+mj-lt"/>
                <a:cs typeface="Times New Roman" panose="02020603050405020304" pitchFamily="18" charset="0"/>
              </a:rPr>
              <a:t> </a:t>
            </a:r>
            <a:r>
              <a:rPr lang="en-US" sz="4800" b="1" dirty="0" smtClean="0">
                <a:solidFill>
                  <a:srgbClr val="003399"/>
                </a:solidFill>
                <a:latin typeface="+mj-lt"/>
                <a:cs typeface="Times New Roman" pitchFamily="18" charset="0"/>
              </a:rPr>
              <a:t>Xin </a:t>
            </a:r>
            <a:r>
              <a:rPr lang="en-US" sz="4800" b="1" dirty="0" err="1">
                <a:solidFill>
                  <a:srgbClr val="003399"/>
                </a:solidFill>
                <a:latin typeface="+mj-lt"/>
                <a:cs typeface="Times New Roman" pitchFamily="18" charset="0"/>
              </a:rPr>
              <a:t>thành</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kính</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dâng</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lên</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khấn</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cầu</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cùng</a:t>
            </a:r>
            <a:r>
              <a:rPr lang="en-US" sz="4800" b="1" dirty="0">
                <a:solidFill>
                  <a:srgbClr val="003399"/>
                </a:solidFill>
                <a:latin typeface="+mj-lt"/>
                <a:cs typeface="Times New Roman" pitchFamily="18" charset="0"/>
              </a:rPr>
              <a:t> Ba </a:t>
            </a:r>
            <a:r>
              <a:rPr lang="en-US" sz="4800" b="1" dirty="0" err="1" smtClean="0">
                <a:solidFill>
                  <a:srgbClr val="003399"/>
                </a:solidFill>
                <a:latin typeface="+mj-lt"/>
                <a:cs typeface="Times New Roman" pitchFamily="18" charset="0"/>
              </a:rPr>
              <a:t>Đấng</a:t>
            </a:r>
            <a:r>
              <a:rPr lang="en-US" sz="4800" b="1" dirty="0" smtClean="0">
                <a:solidFill>
                  <a:srgbClr val="003399"/>
                </a:solidFill>
                <a:latin typeface="+mj-lt"/>
                <a:cs typeface="Times New Roman" pitchFamily="18" charset="0"/>
              </a:rPr>
              <a:t>. </a:t>
            </a:r>
            <a:r>
              <a:rPr lang="en-US" sz="4800" b="1" dirty="0">
                <a:solidFill>
                  <a:srgbClr val="003399"/>
                </a:solidFill>
                <a:latin typeface="+mj-lt"/>
                <a:cs typeface="Times New Roman" pitchFamily="18" charset="0"/>
              </a:rPr>
              <a:t>Cho </a:t>
            </a:r>
            <a:r>
              <a:rPr lang="en-US" sz="4800" b="1" dirty="0" err="1">
                <a:solidFill>
                  <a:srgbClr val="003399"/>
                </a:solidFill>
                <a:latin typeface="+mj-lt"/>
                <a:cs typeface="Times New Roman" pitchFamily="18" charset="0"/>
              </a:rPr>
              <a:t>trần</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gian</a:t>
            </a:r>
            <a:r>
              <a:rPr lang="en-US" sz="4800" b="1" dirty="0">
                <a:solidFill>
                  <a:srgbClr val="003399"/>
                </a:solidFill>
                <a:latin typeface="+mj-lt"/>
                <a:cs typeface="Times New Roman" pitchFamily="18" charset="0"/>
              </a:rPr>
              <a:t> an </a:t>
            </a:r>
            <a:r>
              <a:rPr lang="en-US" sz="4800" b="1" dirty="0" err="1">
                <a:solidFill>
                  <a:srgbClr val="003399"/>
                </a:solidFill>
                <a:latin typeface="+mj-lt"/>
                <a:cs typeface="Times New Roman" pitchFamily="18" charset="0"/>
              </a:rPr>
              <a:t>vui</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thái</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hòa</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cho</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niềm</a:t>
            </a:r>
            <a:r>
              <a:rPr lang="en-US" sz="4800" b="1" dirty="0">
                <a:solidFill>
                  <a:srgbClr val="003399"/>
                </a:solidFill>
                <a:latin typeface="+mj-lt"/>
                <a:cs typeface="Times New Roman" pitchFamily="18" charset="0"/>
              </a:rPr>
              <a:t> tin </a:t>
            </a:r>
            <a:r>
              <a:rPr lang="en-US" sz="4800" b="1" dirty="0" err="1">
                <a:solidFill>
                  <a:srgbClr val="003399"/>
                </a:solidFill>
                <a:latin typeface="+mj-lt"/>
                <a:cs typeface="Times New Roman" pitchFamily="18" charset="0"/>
              </a:rPr>
              <a:t>muôn</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đời</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kiên</a:t>
            </a:r>
            <a:r>
              <a:rPr lang="en-US" sz="4800" b="1" dirty="0">
                <a:solidFill>
                  <a:srgbClr val="003399"/>
                </a:solidFill>
                <a:latin typeface="+mj-lt"/>
                <a:cs typeface="Times New Roman" pitchFamily="18" charset="0"/>
              </a:rPr>
              <a:t> </a:t>
            </a:r>
            <a:r>
              <a:rPr lang="en-US" sz="4800" b="1" dirty="0" err="1" smtClean="0">
                <a:solidFill>
                  <a:srgbClr val="003399"/>
                </a:solidFill>
                <a:latin typeface="+mj-lt"/>
                <a:cs typeface="Times New Roman" pitchFamily="18" charset="0"/>
              </a:rPr>
              <a:t>vững</a:t>
            </a:r>
            <a:r>
              <a:rPr lang="en-US" sz="4800" b="1" dirty="0" smtClean="0">
                <a:solidFill>
                  <a:srgbClr val="003399"/>
                </a:solidFill>
                <a:latin typeface="+mj-lt"/>
                <a:cs typeface="Times New Roman" pitchFamily="18" charset="0"/>
              </a:rPr>
              <a:t>, </a:t>
            </a:r>
            <a:r>
              <a:rPr lang="en-US" sz="4800" b="1" dirty="0">
                <a:solidFill>
                  <a:srgbClr val="003399"/>
                </a:solidFill>
                <a:latin typeface="+mj-lt"/>
                <a:cs typeface="Times New Roman" pitchFamily="18" charset="0"/>
              </a:rPr>
              <a:t>Cho </a:t>
            </a:r>
            <a:r>
              <a:rPr lang="en-US" sz="4800" b="1" dirty="0" err="1">
                <a:solidFill>
                  <a:srgbClr val="003399"/>
                </a:solidFill>
                <a:latin typeface="+mj-lt"/>
                <a:cs typeface="Times New Roman" pitchFamily="18" charset="0"/>
              </a:rPr>
              <a:t>tình</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yêu</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dâng</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tràn</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sức</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sống</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và</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cuộc</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đời</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là</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muôn</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đóa</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hoa</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đẹp</a:t>
            </a:r>
            <a:r>
              <a:rPr lang="en-US" sz="4800" b="1" dirty="0">
                <a:solidFill>
                  <a:srgbClr val="003399"/>
                </a:solidFill>
                <a:latin typeface="+mj-lt"/>
                <a:cs typeface="Times New Roman" pitchFamily="18" charset="0"/>
              </a:rPr>
              <a:t> </a:t>
            </a:r>
            <a:r>
              <a:rPr lang="en-US" sz="4800" b="1" dirty="0" err="1">
                <a:solidFill>
                  <a:srgbClr val="003399"/>
                </a:solidFill>
                <a:latin typeface="+mj-lt"/>
                <a:cs typeface="Times New Roman" pitchFamily="18" charset="0"/>
              </a:rPr>
              <a:t>tươi</a:t>
            </a:r>
            <a:r>
              <a:rPr lang="en-US" sz="4800" b="1" dirty="0">
                <a:solidFill>
                  <a:srgbClr val="003399"/>
                </a:solidFill>
                <a:latin typeface="+mj-lt"/>
                <a:cs typeface="Times New Roman" pitchFamily="18" charset="0"/>
              </a:rPr>
              <a:t>. </a:t>
            </a:r>
            <a:endParaRPr lang="en-US" sz="4800" b="1" u="sng" dirty="0">
              <a:solidFill>
                <a:srgbClr val="003399"/>
              </a:solidFill>
              <a:latin typeface="+mj-lt"/>
              <a:cs typeface="Times New Roman" pitchFamily="18" charset="0"/>
            </a:endParaRPr>
          </a:p>
          <a:p>
            <a:pPr marL="0" indent="0" algn="just">
              <a:buNone/>
              <a:defRPr/>
            </a:pPr>
            <a:endParaRPr lang="en-US" sz="4800" b="1" u="sng" dirty="0">
              <a:solidFill>
                <a:srgbClr val="003399"/>
              </a:solidFill>
              <a:latin typeface="+mj-lt"/>
              <a:cs typeface="Times New Roman" pitchFamily="18" charset="0"/>
            </a:endParaRPr>
          </a:p>
          <a:p>
            <a:pPr marL="0" indent="0" algn="just">
              <a:buNone/>
              <a:defRPr/>
            </a:pPr>
            <a:r>
              <a:rPr lang="en-US" sz="4800" b="1" dirty="0" smtClean="0">
                <a:solidFill>
                  <a:srgbClr val="003399"/>
                </a:solidFill>
                <a:latin typeface="+mj-lt"/>
                <a:cs typeface="Times New Roman" pitchFamily="18" charset="0"/>
              </a:rPr>
              <a:t> </a:t>
            </a:r>
            <a:endParaRPr lang="en-US" sz="4800" b="1" u="sng" dirty="0">
              <a:solidFill>
                <a:srgbClr val="003399"/>
              </a:solidFill>
              <a:latin typeface="+mj-lt"/>
              <a:cs typeface="Times New Roman" pitchFamily="18" charset="0"/>
            </a:endParaRPr>
          </a:p>
        </p:txBody>
      </p:sp>
    </p:spTree>
    <p:extLst>
      <p:ext uri="{BB962C8B-B14F-4D97-AF65-F5344CB8AC3E}">
        <p14:creationId xmlns:p14="http://schemas.microsoft.com/office/powerpoint/2010/main" val="22901746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
            <a:ext cx="9148068" cy="5141214"/>
          </a:xfrm>
          <a:prstGeom prst="rect">
            <a:avLst/>
          </a:prstGeom>
        </p:spPr>
      </p:pic>
    </p:spTree>
    <p:extLst>
      <p:ext uri="{BB962C8B-B14F-4D97-AF65-F5344CB8AC3E}">
        <p14:creationId xmlns:p14="http://schemas.microsoft.com/office/powerpoint/2010/main" val="20398072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a:noFill/>
        </p:spPr>
        <p:txBody>
          <a:bodyPr>
            <a:noAutofit/>
          </a:bodyPr>
          <a:lstStyle/>
          <a:p>
            <a:r>
              <a:rPr lang="en-US" sz="6000" b="0" dirty="0">
                <a:solidFill>
                  <a:srgbClr val="C00000"/>
                </a:solidFill>
                <a:effectLst/>
                <a:latin typeface="+mj-lt"/>
                <a:cs typeface="Times New Roman" pitchFamily="18" charset="0"/>
              </a:rPr>
              <a:t>CA KẾT LỄ</a:t>
            </a:r>
            <a:br>
              <a:rPr lang="en-US" sz="6000" b="0" dirty="0">
                <a:solidFill>
                  <a:srgbClr val="C00000"/>
                </a:solidFill>
                <a:effectLst/>
                <a:latin typeface="+mj-lt"/>
                <a:cs typeface="Times New Roman" pitchFamily="18" charset="0"/>
              </a:rPr>
            </a:br>
            <a:r>
              <a:rPr lang="en-US" sz="6000" dirty="0" smtClean="0">
                <a:solidFill>
                  <a:srgbClr val="C00000"/>
                </a:solidFill>
                <a:cs typeface="Times New Roman" pitchFamily="18" charset="0"/>
              </a:rPr>
              <a:t>CẦU CHO GIA ĐÌNH</a:t>
            </a:r>
            <a:r>
              <a:rPr lang="en-US" sz="6000" b="0" dirty="0">
                <a:solidFill>
                  <a:srgbClr val="C00000"/>
                </a:solidFill>
                <a:effectLst/>
                <a:latin typeface="+mj-lt"/>
                <a:cs typeface="Times New Roman" pitchFamily="18" charset="0"/>
              </a:rPr>
              <a:t/>
            </a:r>
            <a:br>
              <a:rPr lang="en-US" sz="6000" b="0" dirty="0">
                <a:solidFill>
                  <a:srgbClr val="C00000"/>
                </a:solidFill>
                <a:effectLst/>
                <a:latin typeface="+mj-lt"/>
                <a:cs typeface="Times New Roman" pitchFamily="18" charset="0"/>
              </a:rPr>
            </a:br>
            <a:r>
              <a:rPr lang="en-US" sz="6000" i="1" dirty="0" smtClean="0">
                <a:solidFill>
                  <a:srgbClr val="003399"/>
                </a:solidFill>
                <a:cs typeface="Times New Roman" pitchFamily="18" charset="0"/>
              </a:rPr>
              <a:t>Lm. </a:t>
            </a:r>
            <a:r>
              <a:rPr lang="en-US" sz="6000" i="1" dirty="0" err="1" smtClean="0">
                <a:solidFill>
                  <a:srgbClr val="003399"/>
                </a:solidFill>
                <a:cs typeface="Times New Roman" pitchFamily="18" charset="0"/>
              </a:rPr>
              <a:t>Nguyễn</a:t>
            </a:r>
            <a:r>
              <a:rPr lang="en-US" sz="6000" i="1" dirty="0" smtClean="0">
                <a:solidFill>
                  <a:srgbClr val="003399"/>
                </a:solidFill>
                <a:cs typeface="Times New Roman" pitchFamily="18" charset="0"/>
              </a:rPr>
              <a:t> </a:t>
            </a:r>
            <a:r>
              <a:rPr lang="en-US" sz="6000" i="1" dirty="0" err="1" smtClean="0">
                <a:solidFill>
                  <a:srgbClr val="003399"/>
                </a:solidFill>
                <a:cs typeface="Times New Roman" pitchFamily="18" charset="0"/>
              </a:rPr>
              <a:t>Lễ</a:t>
            </a:r>
            <a:endParaRPr lang="vi-VN" sz="6000" b="0" i="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34148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smtClean="0">
                <a:solidFill>
                  <a:srgbClr val="FF0000"/>
                </a:solidFill>
                <a:cs typeface="Times New Roman" pitchFamily="18" charset="0"/>
              </a:rPr>
              <a:t>Tk1</a:t>
            </a:r>
            <a:r>
              <a:rPr lang="vi-VN" b="0" u="sng" dirty="0" smtClean="0">
                <a:solidFill>
                  <a:srgbClr val="FF0000"/>
                </a:solidFill>
                <a:effectLst/>
                <a:cs typeface="Times New Roman" pitchFamily="18" charset="0"/>
              </a:rPr>
              <a:t>.</a:t>
            </a:r>
            <a:r>
              <a:rPr lang="vi-VN" b="0" dirty="0" smtClean="0">
                <a:solidFill>
                  <a:srgbClr val="FF0000"/>
                </a:solidFill>
                <a:effectLst/>
                <a:cs typeface="Times New Roman" pitchFamily="18" charset="0"/>
              </a:rPr>
              <a:t> </a:t>
            </a:r>
            <a:r>
              <a:rPr lang="en-US" b="0" dirty="0" smtClean="0">
                <a:solidFill>
                  <a:srgbClr val="003399"/>
                </a:solidFill>
                <a:effectLst/>
                <a:cs typeface="Times New Roman" pitchFamily="18" charset="0"/>
              </a:rPr>
              <a:t>Xin </a:t>
            </a:r>
            <a:r>
              <a:rPr lang="en-US" b="0" dirty="0" err="1" smtClean="0">
                <a:solidFill>
                  <a:srgbClr val="003399"/>
                </a:solidFill>
                <a:effectLst/>
                <a:cs typeface="Times New Roman" pitchFamily="18" charset="0"/>
              </a:rPr>
              <a:t>Chúa</a:t>
            </a:r>
            <a:r>
              <a:rPr lang="en-US" b="0" dirty="0" smtClean="0">
                <a:solidFill>
                  <a:srgbClr val="003399"/>
                </a:solidFill>
                <a:effectLst/>
                <a:cs typeface="Times New Roman" pitchFamily="18" charset="0"/>
              </a:rPr>
              <a:t> </a:t>
            </a:r>
            <a:r>
              <a:rPr lang="en-US" b="0" dirty="0" err="1" smtClean="0">
                <a:solidFill>
                  <a:srgbClr val="003399"/>
                </a:solidFill>
                <a:effectLst/>
                <a:cs typeface="Times New Roman" pitchFamily="18" charset="0"/>
              </a:rPr>
              <a:t>cho</a:t>
            </a:r>
            <a:r>
              <a:rPr lang="en-US" b="0" dirty="0" smtClean="0">
                <a:solidFill>
                  <a:srgbClr val="003399"/>
                </a:solidFill>
                <a:effectLst/>
                <a:cs typeface="Times New Roman" pitchFamily="18" charset="0"/>
              </a:rPr>
              <a:t> </a:t>
            </a:r>
            <a:r>
              <a:rPr lang="en-US" b="0" dirty="0" err="1" smtClean="0">
                <a:solidFill>
                  <a:srgbClr val="003399"/>
                </a:solidFill>
                <a:effectLst/>
                <a:cs typeface="Times New Roman" pitchFamily="18" charset="0"/>
              </a:rPr>
              <a:t>gia</a:t>
            </a:r>
            <a:r>
              <a:rPr lang="en-US" b="0" dirty="0" smtClean="0">
                <a:solidFill>
                  <a:srgbClr val="003399"/>
                </a:solidFill>
                <a:effectLst/>
                <a:cs typeface="Times New Roman" pitchFamily="18" charset="0"/>
              </a:rPr>
              <a:t> </a:t>
            </a:r>
            <a:r>
              <a:rPr lang="en-US" dirty="0" err="1" smtClean="0">
                <a:solidFill>
                  <a:srgbClr val="003399"/>
                </a:solidFill>
                <a:cs typeface="Times New Roman" pitchFamily="18" charset="0"/>
              </a:rPr>
              <a:t>đì</a:t>
            </a:r>
            <a:r>
              <a:rPr lang="en-US" b="0" dirty="0" err="1" smtClean="0">
                <a:solidFill>
                  <a:srgbClr val="003399"/>
                </a:solidFill>
                <a:effectLst/>
                <a:cs typeface="Times New Roman" pitchFamily="18" charset="0"/>
              </a:rPr>
              <a:t>nh</a:t>
            </a:r>
            <a:r>
              <a:rPr lang="en-US" b="0" dirty="0" smtClean="0">
                <a:solidFill>
                  <a:srgbClr val="003399"/>
                </a:solidFill>
                <a:effectLst/>
                <a:cs typeface="Times New Roman" pitchFamily="18" charset="0"/>
              </a:rPr>
              <a:t> con </a:t>
            </a:r>
            <a:r>
              <a:rPr lang="en-US" b="0" dirty="0" err="1" smtClean="0">
                <a:solidFill>
                  <a:srgbClr val="003399"/>
                </a:solidFill>
                <a:effectLst/>
                <a:cs typeface="Times New Roman" pitchFamily="18" charset="0"/>
              </a:rPr>
              <a:t>biết</a:t>
            </a:r>
            <a:r>
              <a:rPr lang="en-US" b="0" dirty="0" smtClean="0">
                <a:solidFill>
                  <a:srgbClr val="003399"/>
                </a:solidFill>
                <a:effectLst/>
                <a:cs typeface="Times New Roman" pitchFamily="18" charset="0"/>
              </a:rPr>
              <a:t> </a:t>
            </a:r>
            <a:r>
              <a:rPr lang="en-US" b="0" dirty="0" err="1" smtClean="0">
                <a:solidFill>
                  <a:srgbClr val="003399"/>
                </a:solidFill>
                <a:effectLst/>
                <a:cs typeface="Times New Roman" pitchFamily="18" charset="0"/>
              </a:rPr>
              <a:t>cầu</a:t>
            </a:r>
            <a:r>
              <a:rPr lang="en-US" b="0" dirty="0" smtClean="0">
                <a:solidFill>
                  <a:srgbClr val="003399"/>
                </a:solidFill>
                <a:effectLst/>
                <a:cs typeface="Times New Roman" pitchFamily="18" charset="0"/>
              </a:rPr>
              <a:t> </a:t>
            </a:r>
            <a:r>
              <a:rPr lang="en-US" b="0" dirty="0" err="1" smtClean="0">
                <a:solidFill>
                  <a:srgbClr val="003399"/>
                </a:solidFill>
                <a:effectLst/>
                <a:cs typeface="Times New Roman" pitchFamily="18" charset="0"/>
              </a:rPr>
              <a:t>nguyện</a:t>
            </a:r>
            <a:r>
              <a:rPr lang="en-US" b="0" dirty="0" smtClean="0">
                <a:solidFill>
                  <a:srgbClr val="003399"/>
                </a:solidFill>
                <a:effectLst/>
                <a:cs typeface="Times New Roman" pitchFamily="18" charset="0"/>
              </a:rPr>
              <a:t> </a:t>
            </a:r>
            <a:r>
              <a:rPr lang="en-US" b="0" dirty="0" err="1" smtClean="0">
                <a:solidFill>
                  <a:srgbClr val="003399"/>
                </a:solidFill>
                <a:effectLst/>
                <a:cs typeface="Times New Roman" pitchFamily="18" charset="0"/>
              </a:rPr>
              <a:t>chuyên</a:t>
            </a:r>
            <a:r>
              <a:rPr lang="en-US" b="0" dirty="0" smtClean="0">
                <a:solidFill>
                  <a:srgbClr val="003399"/>
                </a:solidFill>
                <a:effectLst/>
                <a:cs typeface="Times New Roman" pitchFamily="18" charset="0"/>
              </a:rPr>
              <a:t> </a:t>
            </a:r>
            <a:r>
              <a:rPr lang="en-US" b="0" dirty="0" err="1" smtClean="0">
                <a:solidFill>
                  <a:srgbClr val="003399"/>
                </a:solidFill>
                <a:effectLst/>
                <a:cs typeface="Times New Roman" pitchFamily="18" charset="0"/>
              </a:rPr>
              <a:t>chăm</a:t>
            </a:r>
            <a:r>
              <a:rPr lang="en-US" b="0" dirty="0" smtClean="0">
                <a:solidFill>
                  <a:srgbClr val="003399"/>
                </a:solidFill>
                <a:effectLst/>
                <a:cs typeface="Times New Roman" pitchFamily="18" charset="0"/>
              </a:rPr>
              <a:t> </a:t>
            </a:r>
            <a:r>
              <a:rPr lang="en-US" b="0" dirty="0" err="1" smtClean="0">
                <a:solidFill>
                  <a:srgbClr val="003399"/>
                </a:solidFill>
                <a:effectLst/>
                <a:cs typeface="Times New Roman" pitchFamily="18" charset="0"/>
              </a:rPr>
              <a:t>sớm</a:t>
            </a:r>
            <a:r>
              <a:rPr lang="en-US" b="0" dirty="0" smtClean="0">
                <a:solidFill>
                  <a:srgbClr val="003399"/>
                </a:solidFill>
                <a:effectLst/>
                <a:cs typeface="Times New Roman" pitchFamily="18" charset="0"/>
              </a:rPr>
              <a:t> </a:t>
            </a:r>
            <a:r>
              <a:rPr lang="en-US" b="0" dirty="0" err="1" smtClean="0">
                <a:solidFill>
                  <a:srgbClr val="003399"/>
                </a:solidFill>
                <a:effectLst/>
                <a:cs typeface="Times New Roman" pitchFamily="18" charset="0"/>
              </a:rPr>
              <a:t>hôm</a:t>
            </a:r>
            <a:r>
              <a:rPr lang="en-US" dirty="0" smtClean="0">
                <a:solidFill>
                  <a:srgbClr val="003399"/>
                </a:solidFill>
                <a:cs typeface="Times New Roman" pitchFamily="18" charset="0"/>
              </a:rPr>
              <a:t>. Xin </a:t>
            </a:r>
            <a:r>
              <a:rPr lang="en-US" dirty="0" err="1" smtClean="0">
                <a:solidFill>
                  <a:srgbClr val="003399"/>
                </a:solidFill>
                <a:cs typeface="Times New Roman" pitchFamily="18" charset="0"/>
              </a:rPr>
              <a:t>Chúa</a:t>
            </a:r>
            <a:r>
              <a:rPr lang="en-US" dirty="0" smtClean="0">
                <a:solidFill>
                  <a:srgbClr val="003399"/>
                </a:solidFill>
                <a:cs typeface="Times New Roman" pitchFamily="18" charset="0"/>
              </a:rPr>
              <a:t> </a:t>
            </a:r>
            <a:r>
              <a:rPr lang="en-US" dirty="0" err="1" smtClean="0">
                <a:solidFill>
                  <a:srgbClr val="003399"/>
                </a:solidFill>
                <a:cs typeface="Times New Roman" pitchFamily="18" charset="0"/>
              </a:rPr>
              <a:t>cho</a:t>
            </a:r>
            <a:r>
              <a:rPr lang="en-US" dirty="0" smtClean="0">
                <a:solidFill>
                  <a:srgbClr val="003399"/>
                </a:solidFill>
                <a:cs typeface="Times New Roman" pitchFamily="18" charset="0"/>
              </a:rPr>
              <a:t> </a:t>
            </a:r>
            <a:r>
              <a:rPr lang="en-US" dirty="0" err="1" smtClean="0">
                <a:solidFill>
                  <a:srgbClr val="003399"/>
                </a:solidFill>
                <a:cs typeface="Times New Roman" pitchFamily="18" charset="0"/>
              </a:rPr>
              <a:t>gia</a:t>
            </a:r>
            <a:r>
              <a:rPr lang="en-US" dirty="0" smtClean="0">
                <a:solidFill>
                  <a:srgbClr val="003399"/>
                </a:solidFill>
                <a:cs typeface="Times New Roman" pitchFamily="18" charset="0"/>
              </a:rPr>
              <a:t> </a:t>
            </a:r>
            <a:r>
              <a:rPr lang="en-US" dirty="0" err="1" smtClean="0">
                <a:solidFill>
                  <a:srgbClr val="003399"/>
                </a:solidFill>
                <a:cs typeface="Times New Roman" pitchFamily="18" charset="0"/>
              </a:rPr>
              <a:t>đình</a:t>
            </a:r>
            <a:r>
              <a:rPr lang="en-US" dirty="0" smtClean="0">
                <a:solidFill>
                  <a:srgbClr val="003399"/>
                </a:solidFill>
                <a:cs typeface="Times New Roman" pitchFamily="18" charset="0"/>
              </a:rPr>
              <a:t> con </a:t>
            </a:r>
            <a:r>
              <a:rPr lang="en-US" dirty="0" err="1" smtClean="0">
                <a:solidFill>
                  <a:srgbClr val="003399"/>
                </a:solidFill>
                <a:cs typeface="Times New Roman" pitchFamily="18" charset="0"/>
              </a:rPr>
              <a:t>sống</a:t>
            </a:r>
            <a:r>
              <a:rPr lang="en-US" dirty="0" smtClean="0">
                <a:solidFill>
                  <a:srgbClr val="003399"/>
                </a:solidFill>
                <a:cs typeface="Times New Roman" pitchFamily="18" charset="0"/>
              </a:rPr>
              <a:t> </a:t>
            </a:r>
            <a:r>
              <a:rPr lang="en-US" dirty="0" err="1" smtClean="0">
                <a:solidFill>
                  <a:srgbClr val="003399"/>
                </a:solidFill>
                <a:cs typeface="Times New Roman" pitchFamily="18" charset="0"/>
              </a:rPr>
              <a:t>thuận</a:t>
            </a:r>
            <a:r>
              <a:rPr lang="en-US" dirty="0" smtClean="0">
                <a:solidFill>
                  <a:srgbClr val="003399"/>
                </a:solidFill>
                <a:cs typeface="Times New Roman" pitchFamily="18" charset="0"/>
              </a:rPr>
              <a:t> </a:t>
            </a:r>
            <a:r>
              <a:rPr lang="en-US" dirty="0" err="1" smtClean="0">
                <a:solidFill>
                  <a:srgbClr val="003399"/>
                </a:solidFill>
                <a:cs typeface="Times New Roman" pitchFamily="18" charset="0"/>
              </a:rPr>
              <a:t>hoà</a:t>
            </a:r>
            <a:r>
              <a:rPr lang="en-US" dirty="0" smtClean="0">
                <a:solidFill>
                  <a:srgbClr val="003399"/>
                </a:solidFill>
                <a:cs typeface="Times New Roman" pitchFamily="18" charset="0"/>
              </a:rPr>
              <a:t> </a:t>
            </a:r>
            <a:r>
              <a:rPr lang="en-US" dirty="0" err="1" smtClean="0">
                <a:solidFill>
                  <a:srgbClr val="003399"/>
                </a:solidFill>
                <a:cs typeface="Times New Roman" pitchFamily="18" charset="0"/>
              </a:rPr>
              <a:t>yêu</a:t>
            </a:r>
            <a:r>
              <a:rPr lang="en-US" dirty="0" smtClean="0">
                <a:solidFill>
                  <a:srgbClr val="003399"/>
                </a:solidFill>
                <a:cs typeface="Times New Roman" pitchFamily="18" charset="0"/>
              </a:rPr>
              <a:t> </a:t>
            </a:r>
            <a:r>
              <a:rPr lang="en-US" dirty="0" err="1" smtClean="0">
                <a:solidFill>
                  <a:srgbClr val="003399"/>
                </a:solidFill>
                <a:cs typeface="Times New Roman" pitchFamily="18" charset="0"/>
              </a:rPr>
              <a:t>thương</a:t>
            </a:r>
            <a:r>
              <a:rPr lang="en-US" dirty="0" smtClean="0">
                <a:solidFill>
                  <a:srgbClr val="003399"/>
                </a:solidFill>
                <a:cs typeface="Times New Roman" pitchFamily="18" charset="0"/>
              </a:rPr>
              <a:t> </a:t>
            </a:r>
            <a:r>
              <a:rPr lang="en-US" dirty="0" err="1" smtClean="0">
                <a:solidFill>
                  <a:srgbClr val="003399"/>
                </a:solidFill>
                <a:cs typeface="Times New Roman" pitchFamily="18" charset="0"/>
              </a:rPr>
              <a:t>hiệp</a:t>
            </a:r>
            <a:r>
              <a:rPr lang="en-US" dirty="0" smtClean="0">
                <a:solidFill>
                  <a:srgbClr val="003399"/>
                </a:solidFill>
                <a:cs typeface="Times New Roman" pitchFamily="18" charset="0"/>
              </a:rPr>
              <a:t> </a:t>
            </a:r>
            <a:r>
              <a:rPr lang="en-US" dirty="0" err="1" smtClean="0">
                <a:solidFill>
                  <a:srgbClr val="003399"/>
                </a:solidFill>
                <a:cs typeface="Times New Roman" pitchFamily="18" charset="0"/>
              </a:rPr>
              <a:t>nhất</a:t>
            </a:r>
            <a:r>
              <a:rPr lang="en-US" dirty="0" smtClean="0">
                <a:solidFill>
                  <a:srgbClr val="003399"/>
                </a:solidFill>
                <a:cs typeface="Times New Roman" pitchFamily="18" charset="0"/>
              </a:rPr>
              <a:t>, </a:t>
            </a:r>
            <a:r>
              <a:rPr lang="en-US" dirty="0" err="1" smtClean="0">
                <a:solidFill>
                  <a:srgbClr val="003399"/>
                </a:solidFill>
                <a:cs typeface="Times New Roman" pitchFamily="18" charset="0"/>
              </a:rPr>
              <a:t>để</a:t>
            </a:r>
            <a:r>
              <a:rPr lang="en-US" dirty="0" smtClean="0">
                <a:solidFill>
                  <a:srgbClr val="003399"/>
                </a:solidFill>
                <a:cs typeface="Times New Roman" pitchFamily="18" charset="0"/>
              </a:rPr>
              <a:t> </a:t>
            </a:r>
            <a:r>
              <a:rPr lang="en-US" dirty="0" err="1" smtClean="0">
                <a:solidFill>
                  <a:srgbClr val="003399"/>
                </a:solidFill>
                <a:cs typeface="Times New Roman" pitchFamily="18" charset="0"/>
              </a:rPr>
              <a:t>nên</a:t>
            </a:r>
            <a:r>
              <a:rPr lang="en-US" dirty="0" smtClean="0">
                <a:solidFill>
                  <a:srgbClr val="003399"/>
                </a:solidFill>
                <a:cs typeface="Times New Roman" pitchFamily="18" charset="0"/>
              </a:rPr>
              <a:t> </a:t>
            </a:r>
            <a:r>
              <a:rPr lang="en-US" dirty="0" err="1" smtClean="0">
                <a:solidFill>
                  <a:srgbClr val="003399"/>
                </a:solidFill>
                <a:cs typeface="Times New Roman" pitchFamily="18" charset="0"/>
              </a:rPr>
              <a:t>chứng</a:t>
            </a:r>
            <a:r>
              <a:rPr lang="en-US" dirty="0" smtClean="0">
                <a:solidFill>
                  <a:srgbClr val="003399"/>
                </a:solidFill>
                <a:cs typeface="Times New Roman" pitchFamily="18" charset="0"/>
              </a:rPr>
              <a:t> </a:t>
            </a:r>
            <a:r>
              <a:rPr lang="en-US" dirty="0" err="1" smtClean="0">
                <a:solidFill>
                  <a:srgbClr val="003399"/>
                </a:solidFill>
                <a:cs typeface="Times New Roman" pitchFamily="18" charset="0"/>
              </a:rPr>
              <a:t>nhân</a:t>
            </a:r>
            <a:r>
              <a:rPr lang="en-US" dirty="0" smtClean="0">
                <a:solidFill>
                  <a:srgbClr val="003399"/>
                </a:solidFill>
                <a:cs typeface="Times New Roman" pitchFamily="18" charset="0"/>
              </a:rPr>
              <a:t> </a:t>
            </a:r>
            <a:r>
              <a:rPr lang="en-US" dirty="0" err="1" smtClean="0">
                <a:solidFill>
                  <a:srgbClr val="003399"/>
                </a:solidFill>
                <a:cs typeface="Times New Roman" pitchFamily="18" charset="0"/>
              </a:rPr>
              <a:t>nước</a:t>
            </a:r>
            <a:r>
              <a:rPr lang="en-US" dirty="0" smtClean="0">
                <a:solidFill>
                  <a:srgbClr val="003399"/>
                </a:solidFill>
                <a:cs typeface="Times New Roman" pitchFamily="18" charset="0"/>
              </a:rPr>
              <a:t> </a:t>
            </a:r>
            <a:r>
              <a:rPr lang="en-US" dirty="0" err="1" smtClean="0">
                <a:solidFill>
                  <a:srgbClr val="003399"/>
                </a:solidFill>
                <a:cs typeface="Times New Roman" pitchFamily="18" charset="0"/>
              </a:rPr>
              <a:t>Trời</a:t>
            </a:r>
            <a:r>
              <a:rPr lang="en-US" dirty="0">
                <a:solidFill>
                  <a:srgbClr val="003399"/>
                </a:solidFill>
                <a:cs typeface="Times New Roman" pitchFamily="18" charset="0"/>
              </a:rPr>
              <a:t> </a:t>
            </a:r>
            <a:r>
              <a:rPr lang="en-US" dirty="0" err="1" smtClean="0">
                <a:solidFill>
                  <a:srgbClr val="003399"/>
                </a:solidFill>
                <a:cs typeface="Times New Roman" pitchFamily="18" charset="0"/>
              </a:rPr>
              <a:t>và</a:t>
            </a:r>
            <a:r>
              <a:rPr lang="en-US" dirty="0" smtClean="0">
                <a:solidFill>
                  <a:srgbClr val="003399"/>
                </a:solidFill>
                <a:cs typeface="Times New Roman" pitchFamily="18" charset="0"/>
              </a:rPr>
              <a:t> </a:t>
            </a:r>
            <a:r>
              <a:rPr lang="en-US" dirty="0" err="1" smtClean="0">
                <a:solidFill>
                  <a:srgbClr val="003399"/>
                </a:solidFill>
                <a:cs typeface="Times New Roman" pitchFamily="18" charset="0"/>
              </a:rPr>
              <a:t>nên</a:t>
            </a:r>
            <a:r>
              <a:rPr lang="en-US" dirty="0" smtClean="0">
                <a:solidFill>
                  <a:srgbClr val="003399"/>
                </a:solidFill>
                <a:cs typeface="Times New Roman" pitchFamily="18" charset="0"/>
              </a:rPr>
              <a:t> </a:t>
            </a:r>
            <a:r>
              <a:rPr lang="en-US" dirty="0" err="1" smtClean="0">
                <a:solidFill>
                  <a:srgbClr val="003399"/>
                </a:solidFill>
                <a:cs typeface="Times New Roman" pitchFamily="18" charset="0"/>
              </a:rPr>
              <a:t>muối</a:t>
            </a:r>
            <a:r>
              <a:rPr lang="en-US" dirty="0" smtClean="0">
                <a:solidFill>
                  <a:srgbClr val="003399"/>
                </a:solidFill>
                <a:cs typeface="Times New Roman" pitchFamily="18" charset="0"/>
              </a:rPr>
              <a:t> men </a:t>
            </a:r>
            <a:r>
              <a:rPr lang="en-US" dirty="0" err="1" smtClean="0">
                <a:solidFill>
                  <a:srgbClr val="003399"/>
                </a:solidFill>
                <a:cs typeface="Times New Roman" pitchFamily="18" charset="0"/>
              </a:rPr>
              <a:t>cho</a:t>
            </a:r>
            <a:r>
              <a:rPr lang="en-US" dirty="0" smtClean="0">
                <a:solidFill>
                  <a:srgbClr val="003399"/>
                </a:solidFill>
                <a:cs typeface="Times New Roman" pitchFamily="18" charset="0"/>
              </a:rPr>
              <a:t> </a:t>
            </a:r>
            <a:r>
              <a:rPr lang="en-US" dirty="0" err="1" smtClean="0">
                <a:solidFill>
                  <a:srgbClr val="003399"/>
                </a:solidFill>
                <a:cs typeface="Times New Roman" pitchFamily="18" charset="0"/>
              </a:rPr>
              <a:t>đời</a:t>
            </a:r>
            <a:r>
              <a:rPr lang="en-US" dirty="0" smtClean="0">
                <a:solidFill>
                  <a:srgbClr val="003399"/>
                </a:solidFill>
                <a:cs typeface="Times New Roman" pitchFamily="18" charset="0"/>
              </a:rPr>
              <a:t> </a:t>
            </a:r>
            <a:r>
              <a:rPr lang="en-US" dirty="0" err="1" smtClean="0">
                <a:solidFill>
                  <a:srgbClr val="003399"/>
                </a:solidFill>
                <a:cs typeface="Times New Roman" pitchFamily="18" charset="0"/>
              </a:rPr>
              <a:t>để</a:t>
            </a:r>
            <a:r>
              <a:rPr lang="en-US" dirty="0" smtClean="0">
                <a:solidFill>
                  <a:srgbClr val="003399"/>
                </a:solidFill>
                <a:cs typeface="Times New Roman" pitchFamily="18" charset="0"/>
              </a:rPr>
              <a:t> </a:t>
            </a:r>
            <a:r>
              <a:rPr lang="en-US" dirty="0" err="1" smtClean="0">
                <a:solidFill>
                  <a:srgbClr val="003399"/>
                </a:solidFill>
                <a:cs typeface="Times New Roman" pitchFamily="18" charset="0"/>
              </a:rPr>
              <a:t>chung</a:t>
            </a:r>
            <a:r>
              <a:rPr lang="en-US" dirty="0" smtClean="0">
                <a:solidFill>
                  <a:srgbClr val="003399"/>
                </a:solidFill>
                <a:cs typeface="Times New Roman" pitchFamily="18" charset="0"/>
              </a:rPr>
              <a:t> </a:t>
            </a:r>
            <a:r>
              <a:rPr lang="en-US" dirty="0" err="1" smtClean="0">
                <a:solidFill>
                  <a:srgbClr val="003399"/>
                </a:solidFill>
                <a:cs typeface="Times New Roman" pitchFamily="18" charset="0"/>
              </a:rPr>
              <a:t>tay</a:t>
            </a:r>
            <a:r>
              <a:rPr lang="en-US" dirty="0" smtClean="0">
                <a:solidFill>
                  <a:srgbClr val="003399"/>
                </a:solidFill>
                <a:cs typeface="Times New Roman" pitchFamily="18" charset="0"/>
              </a:rPr>
              <a:t> loan Tin </a:t>
            </a:r>
            <a:r>
              <a:rPr lang="en-US" dirty="0" err="1" smtClean="0">
                <a:solidFill>
                  <a:srgbClr val="003399"/>
                </a:solidFill>
                <a:cs typeface="Times New Roman" pitchFamily="18" charset="0"/>
              </a:rPr>
              <a:t>Mừng</a:t>
            </a:r>
            <a:r>
              <a:rPr lang="en-US" dirty="0" smtClean="0">
                <a:solidFill>
                  <a:srgbClr val="003399"/>
                </a:solidFill>
                <a:cs typeface="Times New Roman" pitchFamily="18" charset="0"/>
              </a:rPr>
              <a:t> </a:t>
            </a:r>
            <a:r>
              <a:rPr lang="en-US" dirty="0" err="1" smtClean="0">
                <a:solidFill>
                  <a:srgbClr val="003399"/>
                </a:solidFill>
                <a:cs typeface="Times New Roman" pitchFamily="18" charset="0"/>
              </a:rPr>
              <a:t>khắp</a:t>
            </a:r>
            <a:r>
              <a:rPr lang="en-US" dirty="0" smtClean="0">
                <a:solidFill>
                  <a:srgbClr val="003399"/>
                </a:solidFill>
                <a:cs typeface="Times New Roman" pitchFamily="18" charset="0"/>
              </a:rPr>
              <a:t> </a:t>
            </a:r>
            <a:r>
              <a:rPr lang="en-US" dirty="0" err="1" smtClean="0">
                <a:solidFill>
                  <a:srgbClr val="003399"/>
                </a:solidFill>
                <a:cs typeface="Times New Roman" pitchFamily="18" charset="0"/>
              </a:rPr>
              <a:t>nơi</a:t>
            </a:r>
            <a:r>
              <a:rPr lang="en-US" dirty="0" smtClean="0">
                <a:solidFill>
                  <a:srgbClr val="003399"/>
                </a:solidFill>
                <a:cs typeface="Times New Roman" pitchFamily="18" charset="0"/>
              </a:rPr>
              <a:t>. </a:t>
            </a:r>
            <a:endParaRPr lang="vi-VN" b="0" dirty="0">
              <a:solidFill>
                <a:srgbClr val="003399"/>
              </a:solidFill>
              <a:effectLst/>
              <a:cs typeface="Times New Roman" pitchFamily="18" charset="0"/>
            </a:endParaRPr>
          </a:p>
        </p:txBody>
      </p:sp>
    </p:spTree>
    <p:extLst>
      <p:ext uri="{BB962C8B-B14F-4D97-AF65-F5344CB8AC3E}">
        <p14:creationId xmlns:p14="http://schemas.microsoft.com/office/powerpoint/2010/main" val="40763814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u="sng" dirty="0">
                <a:solidFill>
                  <a:srgbClr val="FF0000"/>
                </a:solidFill>
                <a:cs typeface="Times New Roman" pitchFamily="18" charset="0"/>
              </a:rPr>
              <a:t>Đ</a:t>
            </a:r>
            <a:r>
              <a:rPr lang="vi-VN" sz="5700" b="0" u="sng" dirty="0" smtClean="0">
                <a:solidFill>
                  <a:srgbClr val="FF0000"/>
                </a:solidFill>
                <a:effectLst/>
                <a:cs typeface="Times New Roman" pitchFamily="18" charset="0"/>
              </a:rPr>
              <a:t>K</a:t>
            </a:r>
            <a:r>
              <a:rPr lang="vi-VN" sz="5700" b="0" u="sng" dirty="0">
                <a:solidFill>
                  <a:srgbClr val="FF0000"/>
                </a:solidFill>
                <a:effectLst/>
                <a:cs typeface="Times New Roman" pitchFamily="18" charset="0"/>
              </a:rPr>
              <a:t>.</a:t>
            </a:r>
            <a:r>
              <a:rPr lang="vi-VN" sz="5700" b="0" dirty="0">
                <a:solidFill>
                  <a:srgbClr val="003399"/>
                </a:solidFill>
                <a:effectLst/>
                <a:cs typeface="Times New Roman" pitchFamily="18" charset="0"/>
              </a:rPr>
              <a:t> </a:t>
            </a:r>
            <a:r>
              <a:rPr lang="en-US" sz="5700" b="0" dirty="0" smtClean="0">
                <a:solidFill>
                  <a:srgbClr val="003399"/>
                </a:solidFill>
                <a:effectLst/>
                <a:cs typeface="Times New Roman" pitchFamily="18" charset="0"/>
              </a:rPr>
              <a:t>Xin </a:t>
            </a:r>
            <a:r>
              <a:rPr lang="en-US" sz="5700" b="0" dirty="0" err="1" smtClean="0">
                <a:solidFill>
                  <a:srgbClr val="003399"/>
                </a:solidFill>
                <a:effectLst/>
                <a:cs typeface="Times New Roman" pitchFamily="18" charset="0"/>
              </a:rPr>
              <a:t>cho</a:t>
            </a:r>
            <a:r>
              <a:rPr lang="en-US" sz="5700" b="0" dirty="0" smtClean="0">
                <a:solidFill>
                  <a:srgbClr val="003399"/>
                </a:solidFill>
                <a:effectLst/>
                <a:cs typeface="Times New Roman" pitchFamily="18" charset="0"/>
              </a:rPr>
              <a:t> </a:t>
            </a:r>
            <a:r>
              <a:rPr lang="en-US" sz="5700" b="0" dirty="0" err="1" smtClean="0">
                <a:solidFill>
                  <a:srgbClr val="003399"/>
                </a:solidFill>
                <a:effectLst/>
                <a:cs typeface="Times New Roman" pitchFamily="18" charset="0"/>
              </a:rPr>
              <a:t>gia</a:t>
            </a:r>
            <a:r>
              <a:rPr lang="en-US" sz="5700" b="0" dirty="0" smtClean="0">
                <a:solidFill>
                  <a:srgbClr val="003399"/>
                </a:solidFill>
                <a:effectLst/>
                <a:cs typeface="Times New Roman" pitchFamily="18" charset="0"/>
              </a:rPr>
              <a:t> </a:t>
            </a:r>
            <a:r>
              <a:rPr lang="en-US" sz="5700" b="0" dirty="0" err="1" smtClean="0">
                <a:solidFill>
                  <a:srgbClr val="003399"/>
                </a:solidFill>
                <a:effectLst/>
                <a:cs typeface="Times New Roman" pitchFamily="18" charset="0"/>
              </a:rPr>
              <a:t>đình</a:t>
            </a:r>
            <a:r>
              <a:rPr lang="en-US" sz="5700" b="0" dirty="0" smtClean="0">
                <a:solidFill>
                  <a:srgbClr val="003399"/>
                </a:solidFill>
                <a:effectLst/>
                <a:cs typeface="Times New Roman" pitchFamily="18" charset="0"/>
              </a:rPr>
              <a:t> con </a:t>
            </a:r>
            <a:r>
              <a:rPr lang="en-US" sz="5700" b="0" dirty="0" err="1" smtClean="0">
                <a:solidFill>
                  <a:srgbClr val="003399"/>
                </a:solidFill>
                <a:effectLst/>
                <a:cs typeface="Times New Roman" pitchFamily="18" charset="0"/>
              </a:rPr>
              <a:t>biết</a:t>
            </a:r>
            <a:r>
              <a:rPr lang="en-US" sz="5700" b="0" dirty="0" smtClean="0">
                <a:solidFill>
                  <a:srgbClr val="003399"/>
                </a:solidFill>
                <a:effectLst/>
                <a:cs typeface="Times New Roman" pitchFamily="18" charset="0"/>
              </a:rPr>
              <a:t> </a:t>
            </a:r>
            <a:r>
              <a:rPr lang="en-US" sz="5700" b="0" dirty="0" err="1" smtClean="0">
                <a:solidFill>
                  <a:srgbClr val="003399"/>
                </a:solidFill>
                <a:effectLst/>
                <a:cs typeface="Times New Roman" pitchFamily="18" charset="0"/>
              </a:rPr>
              <a:t>sống</a:t>
            </a:r>
            <a:r>
              <a:rPr lang="en-US" sz="5700" b="0" dirty="0" smtClean="0">
                <a:solidFill>
                  <a:srgbClr val="003399"/>
                </a:solidFill>
                <a:effectLst/>
                <a:cs typeface="Times New Roman" pitchFamily="18" charset="0"/>
              </a:rPr>
              <a:t> </a:t>
            </a:r>
            <a:r>
              <a:rPr lang="en-US" sz="5700" b="0" dirty="0" err="1" smtClean="0">
                <a:solidFill>
                  <a:srgbClr val="003399"/>
                </a:solidFill>
                <a:effectLst/>
                <a:cs typeface="Times New Roman" pitchFamily="18" charset="0"/>
              </a:rPr>
              <a:t>và</a:t>
            </a:r>
            <a:r>
              <a:rPr lang="en-US" sz="5700" b="0" dirty="0" smtClean="0">
                <a:solidFill>
                  <a:srgbClr val="003399"/>
                </a:solidFill>
                <a:effectLst/>
                <a:cs typeface="Times New Roman" pitchFamily="18" charset="0"/>
              </a:rPr>
              <a:t> loan </a:t>
            </a:r>
            <a:r>
              <a:rPr lang="en-US" sz="5700" b="0" dirty="0" err="1" smtClean="0">
                <a:solidFill>
                  <a:srgbClr val="003399"/>
                </a:solidFill>
                <a:effectLst/>
                <a:cs typeface="Times New Roman" pitchFamily="18" charset="0"/>
              </a:rPr>
              <a:t>báo</a:t>
            </a:r>
            <a:r>
              <a:rPr lang="en-US" sz="5700" b="0" dirty="0" smtClean="0">
                <a:solidFill>
                  <a:srgbClr val="003399"/>
                </a:solidFill>
                <a:effectLst/>
                <a:cs typeface="Times New Roman" pitchFamily="18" charset="0"/>
              </a:rPr>
              <a:t> Tin </a:t>
            </a:r>
            <a:r>
              <a:rPr lang="en-US" sz="5700" b="0" dirty="0" err="1" smtClean="0">
                <a:solidFill>
                  <a:srgbClr val="003399"/>
                </a:solidFill>
                <a:effectLst/>
                <a:cs typeface="Times New Roman" pitchFamily="18" charset="0"/>
              </a:rPr>
              <a:t>Mừng</a:t>
            </a:r>
            <a:r>
              <a:rPr lang="en-US" sz="5700" b="0" dirty="0" smtClean="0">
                <a:solidFill>
                  <a:srgbClr val="003399"/>
                </a:solidFill>
                <a:effectLst/>
                <a:cs typeface="Times New Roman" pitchFamily="18" charset="0"/>
              </a:rPr>
              <a:t>, </a:t>
            </a:r>
            <a:r>
              <a:rPr lang="en-US" sz="5700" b="0" dirty="0" err="1" smtClean="0">
                <a:solidFill>
                  <a:srgbClr val="003399"/>
                </a:solidFill>
                <a:effectLst/>
                <a:cs typeface="Times New Roman" pitchFamily="18" charset="0"/>
              </a:rPr>
              <a:t>bằng</a:t>
            </a:r>
            <a:r>
              <a:rPr lang="en-US" sz="5700" b="0" dirty="0" smtClean="0">
                <a:solidFill>
                  <a:srgbClr val="003399"/>
                </a:solidFill>
                <a:effectLst/>
                <a:cs typeface="Times New Roman" pitchFamily="18" charset="0"/>
              </a:rPr>
              <a:t> </a:t>
            </a:r>
            <a:r>
              <a:rPr lang="en-US" sz="5700" b="0" dirty="0" err="1" smtClean="0">
                <a:solidFill>
                  <a:srgbClr val="003399"/>
                </a:solidFill>
                <a:effectLst/>
                <a:cs typeface="Times New Roman" pitchFamily="18" charset="0"/>
              </a:rPr>
              <a:t>một</a:t>
            </a:r>
            <a:r>
              <a:rPr lang="en-US" sz="5700" b="0" dirty="0" smtClean="0">
                <a:solidFill>
                  <a:srgbClr val="003399"/>
                </a:solidFill>
                <a:effectLst/>
                <a:cs typeface="Times New Roman" pitchFamily="18" charset="0"/>
              </a:rPr>
              <a:t> </a:t>
            </a:r>
            <a:r>
              <a:rPr lang="en-US" sz="5700" b="0" dirty="0" err="1" smtClean="0">
                <a:solidFill>
                  <a:srgbClr val="003399"/>
                </a:solidFill>
                <a:effectLst/>
                <a:cs typeface="Times New Roman" pitchFamily="18" charset="0"/>
              </a:rPr>
              <a:t>đời</a:t>
            </a:r>
            <a:r>
              <a:rPr lang="en-US" sz="5700" b="0" dirty="0" smtClean="0">
                <a:solidFill>
                  <a:srgbClr val="003399"/>
                </a:solidFill>
                <a:effectLst/>
                <a:cs typeface="Times New Roman" pitchFamily="18" charset="0"/>
              </a:rPr>
              <a:t> </a:t>
            </a:r>
            <a:r>
              <a:rPr lang="en-US" sz="5700" b="0" dirty="0" err="1" smtClean="0">
                <a:solidFill>
                  <a:srgbClr val="003399"/>
                </a:solidFill>
                <a:effectLst/>
                <a:cs typeface="Times New Roman" pitchFamily="18" charset="0"/>
              </a:rPr>
              <a:t>sống</a:t>
            </a:r>
            <a:r>
              <a:rPr lang="en-US" sz="5700" b="0" dirty="0" smtClean="0">
                <a:solidFill>
                  <a:srgbClr val="003399"/>
                </a:solidFill>
                <a:effectLst/>
                <a:cs typeface="Times New Roman" pitchFamily="18" charset="0"/>
              </a:rPr>
              <a:t> </a:t>
            </a:r>
            <a:r>
              <a:rPr lang="en-US" sz="5700" b="0" dirty="0" err="1" smtClean="0">
                <a:solidFill>
                  <a:srgbClr val="003399"/>
                </a:solidFill>
                <a:effectLst/>
                <a:cs typeface="Times New Roman" pitchFamily="18" charset="0"/>
              </a:rPr>
              <a:t>chứng</a:t>
            </a:r>
            <a:r>
              <a:rPr lang="en-US" sz="5700" b="0" dirty="0" smtClean="0">
                <a:solidFill>
                  <a:srgbClr val="003399"/>
                </a:solidFill>
                <a:effectLst/>
                <a:cs typeface="Times New Roman" pitchFamily="18" charset="0"/>
              </a:rPr>
              <a:t> </a:t>
            </a:r>
            <a:r>
              <a:rPr lang="en-US" sz="5700" b="0" dirty="0" err="1" smtClean="0">
                <a:solidFill>
                  <a:srgbClr val="003399"/>
                </a:solidFill>
                <a:effectLst/>
                <a:cs typeface="Times New Roman" pitchFamily="18" charset="0"/>
              </a:rPr>
              <a:t>nhân</a:t>
            </a:r>
            <a:r>
              <a:rPr lang="en-US" sz="5700" b="0" dirty="0" smtClean="0">
                <a:solidFill>
                  <a:srgbClr val="003399"/>
                </a:solidFill>
                <a:effectLst/>
                <a:cs typeface="Times New Roman" pitchFamily="18" charset="0"/>
              </a:rPr>
              <a:t> </a:t>
            </a:r>
            <a:r>
              <a:rPr lang="en-US" sz="5700" b="0" dirty="0" err="1" smtClean="0">
                <a:solidFill>
                  <a:srgbClr val="003399"/>
                </a:solidFill>
                <a:effectLst/>
                <a:cs typeface="Times New Roman" pitchFamily="18" charset="0"/>
              </a:rPr>
              <a:t>niềm</a:t>
            </a:r>
            <a:r>
              <a:rPr lang="en-US" sz="5700" b="0" dirty="0" smtClean="0">
                <a:solidFill>
                  <a:srgbClr val="003399"/>
                </a:solidFill>
                <a:effectLst/>
                <a:cs typeface="Times New Roman" pitchFamily="18" charset="0"/>
              </a:rPr>
              <a:t> tin </a:t>
            </a:r>
            <a:r>
              <a:rPr lang="en-US" sz="5700" b="0" dirty="0" err="1" smtClean="0">
                <a:solidFill>
                  <a:srgbClr val="003399"/>
                </a:solidFill>
                <a:effectLst/>
                <a:cs typeface="Times New Roman" pitchFamily="18" charset="0"/>
              </a:rPr>
              <a:t>bằng</a:t>
            </a:r>
            <a:r>
              <a:rPr lang="en-US" sz="5700" b="0" dirty="0" smtClean="0">
                <a:solidFill>
                  <a:srgbClr val="003399"/>
                </a:solidFill>
                <a:effectLst/>
                <a:cs typeface="Times New Roman" pitchFamily="18" charset="0"/>
              </a:rPr>
              <a:t> </a:t>
            </a:r>
            <a:r>
              <a:rPr lang="en-US" sz="5700" b="0" dirty="0" err="1" smtClean="0">
                <a:solidFill>
                  <a:srgbClr val="003399"/>
                </a:solidFill>
                <a:effectLst/>
                <a:cs typeface="Times New Roman" pitchFamily="18" charset="0"/>
              </a:rPr>
              <a:t>việc</a:t>
            </a:r>
            <a:r>
              <a:rPr lang="en-US" sz="5700" b="0" dirty="0" smtClean="0">
                <a:solidFill>
                  <a:srgbClr val="003399"/>
                </a:solidFill>
                <a:effectLst/>
                <a:cs typeface="Times New Roman" pitchFamily="18" charset="0"/>
              </a:rPr>
              <a:t> </a:t>
            </a:r>
            <a:r>
              <a:rPr lang="en-US" sz="5700" b="0" dirty="0" err="1" smtClean="0">
                <a:solidFill>
                  <a:srgbClr val="003399"/>
                </a:solidFill>
                <a:effectLst/>
                <a:cs typeface="Times New Roman" pitchFamily="18" charset="0"/>
              </a:rPr>
              <a:t>chăm</a:t>
            </a:r>
            <a:r>
              <a:rPr lang="en-US" sz="5700" b="0" dirty="0" smtClean="0">
                <a:solidFill>
                  <a:srgbClr val="003399"/>
                </a:solidFill>
                <a:effectLst/>
                <a:cs typeface="Times New Roman" pitchFamily="18" charset="0"/>
              </a:rPr>
              <a:t> lo </a:t>
            </a:r>
            <a:r>
              <a:rPr lang="en-US" sz="5700" b="0" dirty="0" err="1" smtClean="0">
                <a:solidFill>
                  <a:srgbClr val="003399"/>
                </a:solidFill>
                <a:effectLst/>
                <a:cs typeface="Times New Roman" pitchFamily="18" charset="0"/>
              </a:rPr>
              <a:t>xây</a:t>
            </a:r>
            <a:r>
              <a:rPr lang="en-US" sz="5700" b="0" dirty="0" smtClean="0">
                <a:solidFill>
                  <a:srgbClr val="003399"/>
                </a:solidFill>
                <a:effectLst/>
                <a:cs typeface="Times New Roman" pitchFamily="18" charset="0"/>
              </a:rPr>
              <a:t> </a:t>
            </a:r>
            <a:r>
              <a:rPr lang="en-US" sz="5700" b="0" dirty="0" err="1" smtClean="0">
                <a:solidFill>
                  <a:srgbClr val="003399"/>
                </a:solidFill>
                <a:effectLst/>
                <a:cs typeface="Times New Roman" pitchFamily="18" charset="0"/>
              </a:rPr>
              <a:t>đắp</a:t>
            </a:r>
            <a:r>
              <a:rPr lang="en-US" sz="5700" b="0" dirty="0" smtClean="0">
                <a:solidFill>
                  <a:srgbClr val="003399"/>
                </a:solidFill>
                <a:effectLst/>
                <a:cs typeface="Times New Roman" pitchFamily="18" charset="0"/>
              </a:rPr>
              <a:t> </a:t>
            </a:r>
            <a:r>
              <a:rPr lang="en-US" sz="5700" b="0" dirty="0" err="1" smtClean="0">
                <a:solidFill>
                  <a:srgbClr val="003399"/>
                </a:solidFill>
                <a:effectLst/>
                <a:cs typeface="Times New Roman" pitchFamily="18" charset="0"/>
              </a:rPr>
              <a:t>gia</a:t>
            </a:r>
            <a:r>
              <a:rPr lang="en-US" sz="5700" b="0" dirty="0" smtClean="0">
                <a:solidFill>
                  <a:srgbClr val="003399"/>
                </a:solidFill>
                <a:effectLst/>
                <a:cs typeface="Times New Roman" pitchFamily="18" charset="0"/>
              </a:rPr>
              <a:t> </a:t>
            </a:r>
            <a:r>
              <a:rPr lang="en-US" sz="5700" b="0" dirty="0" err="1" smtClean="0">
                <a:solidFill>
                  <a:srgbClr val="003399"/>
                </a:solidFill>
                <a:effectLst/>
                <a:cs typeface="Times New Roman" pitchFamily="18" charset="0"/>
              </a:rPr>
              <a:t>đình</a:t>
            </a:r>
            <a:r>
              <a:rPr lang="en-US" sz="5700" b="0" dirty="0" smtClean="0">
                <a:solidFill>
                  <a:srgbClr val="003399"/>
                </a:solidFill>
                <a:effectLst/>
                <a:cs typeface="Times New Roman" pitchFamily="18" charset="0"/>
              </a:rPr>
              <a:t>. </a:t>
            </a:r>
            <a:endParaRPr lang="vi-VN" sz="5700" b="0" dirty="0">
              <a:solidFill>
                <a:srgbClr val="003399"/>
              </a:solidFill>
              <a:effectLst/>
              <a:cs typeface="Times New Roman" pitchFamily="18" charset="0"/>
            </a:endParaRPr>
          </a:p>
        </p:txBody>
      </p:sp>
    </p:spTree>
    <p:extLst>
      <p:ext uri="{BB962C8B-B14F-4D97-AF65-F5344CB8AC3E}">
        <p14:creationId xmlns:p14="http://schemas.microsoft.com/office/powerpoint/2010/main" val="3222728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
            <a:ext cx="9148068" cy="5141214"/>
          </a:xfrm>
          <a:prstGeom prst="rect">
            <a:avLst/>
          </a:prstGeom>
        </p:spPr>
      </p:pic>
    </p:spTree>
    <p:extLst>
      <p:ext uri="{BB962C8B-B14F-4D97-AF65-F5344CB8AC3E}">
        <p14:creationId xmlns:p14="http://schemas.microsoft.com/office/powerpoint/2010/main" val="20398072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
            <a:ext cx="9148068" cy="5141214"/>
          </a:xfrm>
          <a:prstGeom prst="rect">
            <a:avLst/>
          </a:prstGeom>
        </p:spPr>
      </p:pic>
    </p:spTree>
    <p:extLst>
      <p:ext uri="{BB962C8B-B14F-4D97-AF65-F5344CB8AC3E}">
        <p14:creationId xmlns:p14="http://schemas.microsoft.com/office/powerpoint/2010/main" val="2039807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i="1" dirty="0">
                <a:solidFill>
                  <a:srgbClr val="FF0000"/>
                </a:solidFill>
                <a:effectLst/>
                <a:latin typeface="+mj-lt"/>
                <a:cs typeface="Times New Roman" panose="02020603050405020304" pitchFamily="18" charset="0"/>
              </a:rPr>
              <a:t>KINH VINH </a:t>
            </a:r>
            <a:r>
              <a:rPr lang="en-US" sz="7200" b="0" i="1" dirty="0" smtClean="0">
                <a:solidFill>
                  <a:srgbClr val="FF0000"/>
                </a:solidFill>
                <a:effectLst/>
                <a:latin typeface="+mj-lt"/>
                <a:cs typeface="Times New Roman" panose="02020603050405020304" pitchFamily="18" charset="0"/>
              </a:rPr>
              <a:t>DANH</a:t>
            </a:r>
          </a:p>
          <a:p>
            <a:pPr eaLnBrk="1" hangingPunct="1">
              <a:lnSpc>
                <a:spcPct val="150000"/>
              </a:lnSpc>
            </a:pPr>
            <a:r>
              <a:rPr lang="en-US" sz="7200" b="0" i="1" dirty="0" err="1" smtClean="0">
                <a:solidFill>
                  <a:srgbClr val="FF0000"/>
                </a:solidFill>
                <a:effectLst/>
                <a:latin typeface="+mj-lt"/>
                <a:cs typeface="Times New Roman" panose="02020603050405020304" pitchFamily="18" charset="0"/>
              </a:rPr>
              <a:t>Ca</a:t>
            </a:r>
            <a:r>
              <a:rPr lang="en-US" sz="7200" b="0" i="1" dirty="0" smtClean="0">
                <a:solidFill>
                  <a:srgbClr val="FF0000"/>
                </a:solidFill>
                <a:effectLst/>
                <a:latin typeface="+mj-lt"/>
                <a:cs typeface="Times New Roman" panose="02020603050405020304" pitchFamily="18" charset="0"/>
              </a:rPr>
              <a:t> </a:t>
            </a:r>
            <a:r>
              <a:rPr lang="en-US" sz="7200" b="0" i="1" dirty="0" err="1" smtClean="0">
                <a:solidFill>
                  <a:srgbClr val="FF0000"/>
                </a:solidFill>
                <a:effectLst/>
                <a:latin typeface="+mj-lt"/>
                <a:cs typeface="Times New Roman" panose="02020603050405020304" pitchFamily="18" charset="0"/>
              </a:rPr>
              <a:t>Lên</a:t>
            </a:r>
            <a:r>
              <a:rPr lang="en-US" sz="7200" b="0" i="1" dirty="0" smtClean="0">
                <a:solidFill>
                  <a:srgbClr val="FF0000"/>
                </a:solidFill>
                <a:effectLst/>
                <a:latin typeface="+mj-lt"/>
                <a:cs typeface="Times New Roman" panose="02020603050405020304" pitchFamily="18" charset="0"/>
              </a:rPr>
              <a:t> </a:t>
            </a:r>
            <a:r>
              <a:rPr lang="en-US" sz="7200" b="0" i="1" dirty="0" err="1" smtClean="0">
                <a:solidFill>
                  <a:srgbClr val="FF0000"/>
                </a:solidFill>
                <a:effectLst/>
                <a:latin typeface="+mj-lt"/>
                <a:cs typeface="Times New Roman" panose="02020603050405020304" pitchFamily="18" charset="0"/>
              </a:rPr>
              <a:t>Đi</a:t>
            </a:r>
            <a:r>
              <a:rPr lang="en-US" sz="7200" b="0" i="1" dirty="0" smtClean="0">
                <a:solidFill>
                  <a:srgbClr val="FF0000"/>
                </a:solidFill>
                <a:effectLst/>
                <a:latin typeface="+mj-lt"/>
                <a:cs typeface="Times New Roman" panose="02020603050405020304" pitchFamily="18" charset="0"/>
              </a:rPr>
              <a:t> 2</a:t>
            </a:r>
            <a:endParaRPr lang="vi-VN" sz="7200" b="0"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203553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C00000"/>
                </a:solidFill>
                <a:effectLst/>
                <a:latin typeface="+mj-lt"/>
                <a:cs typeface="Times New Roman" panose="02020603050405020304" pitchFamily="18" charset="0"/>
              </a:rPr>
              <a:t>Chủ tế: </a:t>
            </a:r>
            <a:r>
              <a:rPr lang="vi-VN" sz="5400" b="0" i="1" dirty="0">
                <a:solidFill>
                  <a:srgbClr val="C00000"/>
                </a:solidFill>
                <a:effectLst/>
                <a:latin typeface="+mj-lt"/>
                <a:cs typeface="Times New Roman" panose="02020603050405020304" pitchFamily="18" charset="0"/>
              </a:rPr>
              <a:t>Vinh danh Thiên Chúa trên các tầng trời. </a:t>
            </a:r>
            <a:r>
              <a:rPr lang="vi-VN" sz="5400" b="0" dirty="0" smtClean="0">
                <a:solidFill>
                  <a:srgbClr val="002060"/>
                </a:solidFill>
                <a:effectLst/>
                <a:latin typeface="+mj-lt"/>
                <a:cs typeface="Times New Roman" panose="02020603050405020304" pitchFamily="18" charset="0"/>
              </a:rPr>
              <a:t>Và </a:t>
            </a:r>
            <a:r>
              <a:rPr lang="vi-VN" sz="5400" b="0" dirty="0">
                <a:solidFill>
                  <a:srgbClr val="002060"/>
                </a:solidFill>
                <a:effectLst/>
                <a:latin typeface="+mj-lt"/>
                <a:cs typeface="Times New Roman" panose="02020603050405020304" pitchFamily="18" charset="0"/>
              </a:rPr>
              <a:t>bình an dưới thế, bình an dưới thế cho người thiện tâm. </a:t>
            </a:r>
            <a:endParaRPr lang="vi-VN" sz="7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336837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9436</TotalTime>
  <Words>1775</Words>
  <Application>Microsoft Office PowerPoint</Application>
  <PresentationFormat>On-screen Show (16:9)</PresentationFormat>
  <Paragraphs>125</Paragraphs>
  <Slides>70</Slides>
  <Notes>2</Notes>
  <HiddenSlides>0</HiddenSlides>
  <MMClips>0</MMClips>
  <ScaleCrop>false</ScaleCrop>
  <HeadingPairs>
    <vt:vector size="4" baseType="variant">
      <vt:variant>
        <vt:lpstr>Theme</vt:lpstr>
      </vt:variant>
      <vt:variant>
        <vt:i4>8</vt:i4>
      </vt:variant>
      <vt:variant>
        <vt:lpstr>Slide Titles</vt:lpstr>
      </vt:variant>
      <vt:variant>
        <vt:i4>70</vt:i4>
      </vt:variant>
    </vt:vector>
  </HeadingPairs>
  <TitlesOfParts>
    <vt:vector size="78" baseType="lpstr">
      <vt:lpstr>Office Theme</vt:lpstr>
      <vt:lpstr>Orbit</vt:lpstr>
      <vt:lpstr>7_Office Theme</vt:lpstr>
      <vt:lpstr>36_Default Design</vt:lpstr>
      <vt:lpstr>37_Default Design</vt:lpstr>
      <vt:lpstr>1_Office Theme</vt:lpstr>
      <vt:lpstr>2_Office Theme</vt:lpstr>
      <vt:lpstr>3_Office Theme</vt:lpstr>
      <vt:lpstr>PowerPoint Presentation</vt:lpstr>
      <vt:lpstr> </vt:lpstr>
      <vt:lpstr> </vt:lpstr>
      <vt:lpstr> </vt:lpstr>
      <vt:lpstr> </vt:lpstr>
      <vt:lpstr> </vt:lpstr>
      <vt:lpstr>PowerPoint Presentation</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 </vt:lpstr>
      <vt:lpstr> </vt:lpstr>
      <vt:lpstr> </vt:lpstr>
      <vt:lpstr> </vt:lpstr>
      <vt:lpstr> </vt:lpstr>
      <vt:lpstr> </vt:lpstr>
      <vt:lpstr> </vt:lpstr>
      <vt:lpstr>PowerPoint Presentation</vt:lpstr>
      <vt:lpstr> </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 sống đời sau. Amen.</vt:lpstr>
      <vt:lpstr>PowerPoint Presentation</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PowerPoint Presentation</vt:lpstr>
      <vt:lpstr>CA KẾT LỄ CẦU CHO GIA ĐÌNH Lm. Nguyễn Lễ</vt:lpstr>
      <vt:lpstr>Tk1. Xin Chúa cho gia đình con biết cầu nguyện chuyên chăm sớm hôm. Xin Chúa cho gia đình con sống thuận hoà yêu thương hiệp nhất, để nên chứng nhân nước Trời và nên muối men cho đời để chung tay loan Tin Mừng khắp nơi. </vt:lpstr>
      <vt:lpstr>ĐK. Xin cho gia đình con biết sống và loan báo Tin Mừng, bằng một đời sống chứng nhân niềm tin bằng việc chăm lo xây đắp gia đình.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173</cp:revision>
  <dcterms:created xsi:type="dcterms:W3CDTF">2021-03-21T23:22:28Z</dcterms:created>
  <dcterms:modified xsi:type="dcterms:W3CDTF">2024-12-22T13:21:06Z</dcterms:modified>
</cp:coreProperties>
</file>