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28" r:id="rId2"/>
    <p:sldMasterId id="2147484312" r:id="rId3"/>
    <p:sldMasterId id="2147484336" r:id="rId4"/>
    <p:sldMasterId id="2147484624" r:id="rId5"/>
    <p:sldMasterId id="2147484780" r:id="rId6"/>
    <p:sldMasterId id="2147484792" r:id="rId7"/>
    <p:sldMasterId id="2147484804" r:id="rId8"/>
    <p:sldMasterId id="2147484816" r:id="rId9"/>
  </p:sldMasterIdLst>
  <p:notesMasterIdLst>
    <p:notesMasterId r:id="rId62"/>
  </p:notesMasterIdLst>
  <p:sldIdLst>
    <p:sldId id="904" r:id="rId10"/>
    <p:sldId id="553" r:id="rId11"/>
    <p:sldId id="443" r:id="rId12"/>
    <p:sldId id="863" r:id="rId13"/>
    <p:sldId id="869" r:id="rId14"/>
    <p:sldId id="906" r:id="rId15"/>
    <p:sldId id="794" r:id="rId16"/>
    <p:sldId id="814" r:id="rId17"/>
    <p:sldId id="796" r:id="rId18"/>
    <p:sldId id="931" r:id="rId19"/>
    <p:sldId id="880" r:id="rId20"/>
    <p:sldId id="932" r:id="rId21"/>
    <p:sldId id="834" r:id="rId22"/>
    <p:sldId id="933" r:id="rId23"/>
    <p:sldId id="857" r:id="rId24"/>
    <p:sldId id="934" r:id="rId25"/>
    <p:sldId id="930" r:id="rId26"/>
    <p:sldId id="935" r:id="rId27"/>
    <p:sldId id="937" r:id="rId28"/>
    <p:sldId id="856" r:id="rId29"/>
    <p:sldId id="938" r:id="rId30"/>
    <p:sldId id="921" r:id="rId31"/>
    <p:sldId id="558" r:id="rId32"/>
    <p:sldId id="561" r:id="rId33"/>
    <p:sldId id="614" r:id="rId34"/>
    <p:sldId id="897" r:id="rId35"/>
    <p:sldId id="896" r:id="rId36"/>
    <p:sldId id="898" r:id="rId37"/>
    <p:sldId id="895" r:id="rId38"/>
    <p:sldId id="899" r:id="rId39"/>
    <p:sldId id="276" r:id="rId40"/>
    <p:sldId id="939" r:id="rId41"/>
    <p:sldId id="277" r:id="rId42"/>
    <p:sldId id="278" r:id="rId43"/>
    <p:sldId id="279" r:id="rId44"/>
    <p:sldId id="901" r:id="rId45"/>
    <p:sldId id="936" r:id="rId46"/>
    <p:sldId id="940" r:id="rId47"/>
    <p:sldId id="912" r:id="rId48"/>
    <p:sldId id="913" r:id="rId49"/>
    <p:sldId id="914" r:id="rId50"/>
    <p:sldId id="918" r:id="rId51"/>
    <p:sldId id="916" r:id="rId52"/>
    <p:sldId id="919" r:id="rId53"/>
    <p:sldId id="917" r:id="rId54"/>
    <p:sldId id="920" r:id="rId55"/>
    <p:sldId id="922" r:id="rId56"/>
    <p:sldId id="293" r:id="rId57"/>
    <p:sldId id="563" r:id="rId58"/>
    <p:sldId id="751" r:id="rId59"/>
    <p:sldId id="941" r:id="rId60"/>
    <p:sldId id="923" r:id="rId6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A50021"/>
    <a:srgbClr val="33CC33"/>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varScale="1">
        <p:scale>
          <a:sx n="141" d="100"/>
          <a:sy n="141" d="100"/>
        </p:scale>
        <p:origin x="366" y="126"/>
      </p:cViewPr>
      <p:guideLst>
        <p:guide orient="horz" pos="1620"/>
        <p:guide pos="2880"/>
      </p:guideLst>
    </p:cSldViewPr>
  </p:slideViewPr>
  <p:outlineViewPr>
    <p:cViewPr>
      <p:scale>
        <a:sx n="33" d="100"/>
        <a:sy n="33" d="100"/>
      </p:scale>
      <p:origin x="0" y="902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slide" Target="slides/slide46.xml"/><Relationship Id="rId63" Type="http://schemas.openxmlformats.org/officeDocument/2006/relationships/presProps" Target="pres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openxmlformats.org/officeDocument/2006/relationships/tableStyles" Target="tableStyles.xml"/><Relationship Id="rId5" Type="http://schemas.openxmlformats.org/officeDocument/2006/relationships/slideMaster" Target="slideMasters/slideMaster5.xml"/><Relationship Id="rId61" Type="http://schemas.openxmlformats.org/officeDocument/2006/relationships/slide" Target="slides/slide52.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42.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C0324E-2BF0-4F5E-8572-1634D72B40AD}" type="datetimeFigureOut">
              <a:rPr lang="en-US" smtClean="0"/>
              <a:t>12/11/2024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FEB0A7-AB1D-4D04-B523-39A6F4B83193}" type="slidenum">
              <a:rPr lang="en-US" smtClean="0"/>
              <a:t>‹#›</a:t>
            </a:fld>
            <a:endParaRPr lang="en-US"/>
          </a:p>
        </p:txBody>
      </p:sp>
    </p:spTree>
    <p:extLst>
      <p:ext uri="{BB962C8B-B14F-4D97-AF65-F5344CB8AC3E}">
        <p14:creationId xmlns:p14="http://schemas.microsoft.com/office/powerpoint/2010/main" val="550365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6081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71618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46477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647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4953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4998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2068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8941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92380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89058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87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62836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28531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10270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78867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561814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84983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59639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11926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33ACE7-4E4E-45DC-ACC2-E4D9C78A23A2}" type="datetimeFigureOut">
              <a:rPr lang="en-US" smtClean="0">
                <a:solidFill>
                  <a:prstClr val="black">
                    <a:tint val="75000"/>
                  </a:prstClr>
                </a:solidFill>
              </a:rPr>
              <a:pPr/>
              <a:t>12/11/2024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91457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33ACE7-4E4E-45DC-ACC2-E4D9C78A23A2}" type="datetimeFigureOut">
              <a:rPr lang="en-US" smtClean="0">
                <a:solidFill>
                  <a:prstClr val="black">
                    <a:tint val="75000"/>
                  </a:prstClr>
                </a:solidFill>
              </a:rPr>
              <a:pPr/>
              <a:t>12/11/2024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94401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3ACE7-4E4E-45DC-ACC2-E4D9C78A23A2}" type="datetimeFigureOut">
              <a:rPr lang="en-US" smtClean="0">
                <a:solidFill>
                  <a:prstClr val="black">
                    <a:tint val="75000"/>
                  </a:prstClr>
                </a:solidFill>
              </a:rPr>
              <a:pPr/>
              <a:t>12/11/2024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2279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306415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41317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09583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46332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5019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725049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4162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65674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460496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71319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5770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8583785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89078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88637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4802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813701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78103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67351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410153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537099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761588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6460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t>12/11/2024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7264358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956207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054681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341065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978124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713712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30935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A273143-C041-4B05-BC00-60616AF279DE}"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12/11/2024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336BEC-5EFB-4376-BABA-7BE740D46EE4}"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69451765"/>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A273143-C041-4B05-BC00-60616AF279DE}"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12/11/2024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336BEC-5EFB-4376-BABA-7BE740D46EE4}"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3334294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A273143-C041-4B05-BC00-60616AF279DE}"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12/11/2024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336BEC-5EFB-4376-BABA-7BE740D46EE4}"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576944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A273143-C041-4B05-BC00-60616AF279DE}"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12/11/2024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336BEC-5EFB-4376-BABA-7BE740D46EE4}"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21956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t>12/11/2024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02657638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A273143-C041-4B05-BC00-60616AF279DE}"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12/11/2024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336BEC-5EFB-4376-BABA-7BE740D46EE4}"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0862084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A273143-C041-4B05-BC00-60616AF279DE}"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12/11/2024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336BEC-5EFB-4376-BABA-7BE740D46EE4}"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760234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A273143-C041-4B05-BC00-60616AF279DE}"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12/11/2024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336BEC-5EFB-4376-BABA-7BE740D46EE4}"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896193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A273143-C041-4B05-BC00-60616AF279DE}"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12/11/2024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336BEC-5EFB-4376-BABA-7BE740D46EE4}"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5584239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A273143-C041-4B05-BC00-60616AF279DE}"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12/11/2024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336BEC-5EFB-4376-BABA-7BE740D46EE4}"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2936420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A273143-C041-4B05-BC00-60616AF279DE}"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12/11/2024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336BEC-5EFB-4376-BABA-7BE740D46EE4}"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113871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A273143-C041-4B05-BC00-60616AF279DE}"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12/11/2024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336BEC-5EFB-4376-BABA-7BE740D46EE4}"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2606394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8A273143-C041-4B05-BC00-60616AF279DE}" type="datetimeFigureOut">
              <a:rPr lang="en-US" smtClean="0">
                <a:solidFill>
                  <a:prstClr val="black">
                    <a:tint val="75000"/>
                  </a:prstClr>
                </a:solidFill>
              </a:rPr>
              <a:pPr>
                <a:def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B336BEC-5EFB-4376-BABA-7BE740D46EE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09651214"/>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A273143-C041-4B05-BC00-60616AF279DE}" type="datetimeFigureOut">
              <a:rPr lang="en-US" smtClean="0">
                <a:solidFill>
                  <a:prstClr val="black">
                    <a:tint val="75000"/>
                  </a:prstClr>
                </a:solidFill>
              </a:rPr>
              <a:pPr>
                <a:def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B336BEC-5EFB-4376-BABA-7BE740D46EE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1216750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8A273143-C041-4B05-BC00-60616AF279DE}" type="datetimeFigureOut">
              <a:rPr lang="en-US" smtClean="0">
                <a:solidFill>
                  <a:prstClr val="black">
                    <a:tint val="75000"/>
                  </a:prstClr>
                </a:solidFill>
              </a:rPr>
              <a:pPr>
                <a:def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B336BEC-5EFB-4376-BABA-7BE740D46EE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08544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t>12/11/2024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62349463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8A273143-C041-4B05-BC00-60616AF279DE}" type="datetimeFigureOut">
              <a:rPr lang="en-US" smtClean="0">
                <a:solidFill>
                  <a:prstClr val="black">
                    <a:tint val="75000"/>
                  </a:prstClr>
                </a:solidFill>
              </a:rPr>
              <a:pPr>
                <a:def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B336BEC-5EFB-4376-BABA-7BE740D46EE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1048939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8A273143-C041-4B05-BC00-60616AF279DE}" type="datetimeFigureOut">
              <a:rPr lang="en-US" smtClean="0">
                <a:solidFill>
                  <a:prstClr val="black">
                    <a:tint val="75000"/>
                  </a:prstClr>
                </a:solidFill>
              </a:rPr>
              <a:pPr>
                <a:defRPr/>
              </a:pPr>
              <a:t>12/11/2024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0B336BEC-5EFB-4376-BABA-7BE740D46EE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4070470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8A273143-C041-4B05-BC00-60616AF279DE}" type="datetimeFigureOut">
              <a:rPr lang="en-US" smtClean="0">
                <a:solidFill>
                  <a:prstClr val="black">
                    <a:tint val="75000"/>
                  </a:prstClr>
                </a:solidFill>
              </a:rPr>
              <a:pPr>
                <a:defRPr/>
              </a:pPr>
              <a:t>12/11/2024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0B336BEC-5EFB-4376-BABA-7BE740D46EE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5362690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A273143-C041-4B05-BC00-60616AF279DE}" type="datetimeFigureOut">
              <a:rPr lang="en-US" smtClean="0">
                <a:solidFill>
                  <a:prstClr val="black">
                    <a:tint val="75000"/>
                  </a:prstClr>
                </a:solidFill>
              </a:rPr>
              <a:pPr>
                <a:defRPr/>
              </a:pPr>
              <a:t>12/11/2024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0B336BEC-5EFB-4376-BABA-7BE740D46EE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8482447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8A273143-C041-4B05-BC00-60616AF279DE}" type="datetimeFigureOut">
              <a:rPr lang="en-US" smtClean="0">
                <a:solidFill>
                  <a:prstClr val="black">
                    <a:tint val="75000"/>
                  </a:prstClr>
                </a:solidFill>
              </a:rPr>
              <a:pPr>
                <a:def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B336BEC-5EFB-4376-BABA-7BE740D46EE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8904208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8A273143-C041-4B05-BC00-60616AF279DE}" type="datetimeFigureOut">
              <a:rPr lang="en-US" smtClean="0">
                <a:solidFill>
                  <a:prstClr val="black">
                    <a:tint val="75000"/>
                  </a:prstClr>
                </a:solidFill>
              </a:rPr>
              <a:pPr>
                <a:def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B336BEC-5EFB-4376-BABA-7BE740D46EE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577979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A273143-C041-4B05-BC00-60616AF279DE}" type="datetimeFigureOut">
              <a:rPr lang="en-US" smtClean="0">
                <a:solidFill>
                  <a:prstClr val="black">
                    <a:tint val="75000"/>
                  </a:prstClr>
                </a:solidFill>
              </a:rPr>
              <a:pPr>
                <a:def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B336BEC-5EFB-4376-BABA-7BE740D46EE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1970873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A273143-C041-4B05-BC00-60616AF279DE}" type="datetimeFigureOut">
              <a:rPr lang="en-US" smtClean="0">
                <a:solidFill>
                  <a:prstClr val="black">
                    <a:tint val="75000"/>
                  </a:prstClr>
                </a:solidFill>
              </a:rPr>
              <a:pPr>
                <a:def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B336BEC-5EFB-4376-BABA-7BE740D46EE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7486922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808245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6501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96442600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507309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197521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123237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533639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8273010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593954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873594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672358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711144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8082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27354484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650191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507309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197521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123237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533639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8273010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593954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873594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672358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7111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2.jp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2.jp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jp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jp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t>12/11/2024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t>‹#›</a:t>
            </a:fld>
            <a:endParaRPr lang="en-US"/>
          </a:p>
        </p:txBody>
      </p:sp>
    </p:spTree>
    <p:extLst>
      <p:ext uri="{BB962C8B-B14F-4D97-AF65-F5344CB8AC3E}">
        <p14:creationId xmlns:p14="http://schemas.microsoft.com/office/powerpoint/2010/main" val="2022343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7940846"/>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133ACE7-4E4E-45DC-ACC2-E4D9C78A23A2}"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3499073"/>
      </p:ext>
    </p:extLst>
  </p:cSld>
  <p:clrMap bg1="lt1" tx1="dk1" bg2="lt2" tx2="dk2" accent1="accent1" accent2="accent2" accent3="accent3" accent4="accent4" accent5="accent5" accent6="accent6" hlink="hlink" folHlink="folHlink"/>
  <p:sldLayoutIdLst>
    <p:sldLayoutId id="2147484313" r:id="rId1"/>
    <p:sldLayoutId id="2147484314" r:id="rId2"/>
    <p:sldLayoutId id="2147484315" r:id="rId3"/>
    <p:sldLayoutId id="2147484316" r:id="rId4"/>
    <p:sldLayoutId id="2147484317" r:id="rId5"/>
    <p:sldLayoutId id="2147484318" r:id="rId6"/>
    <p:sldLayoutId id="2147484319" r:id="rId7"/>
    <p:sldLayoutId id="2147484320" r:id="rId8"/>
    <p:sldLayoutId id="2147484321" r:id="rId9"/>
    <p:sldLayoutId id="2147484322" r:id="rId10"/>
    <p:sldLayoutId id="21474843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14419"/>
      </p:ext>
    </p:extLst>
  </p:cSld>
  <p:clrMap bg1="lt1" tx1="dk1" bg2="lt2" tx2="dk2" accent1="accent1" accent2="accent2" accent3="accent3" accent4="accent4" accent5="accent5" accent6="accent6" hlink="hlink" folHlink="folHlink"/>
  <p:sldLayoutIdLst>
    <p:sldLayoutId id="2147484337" r:id="rId1"/>
    <p:sldLayoutId id="2147484338" r:id="rId2"/>
    <p:sldLayoutId id="2147484339" r:id="rId3"/>
    <p:sldLayoutId id="2147484340" r:id="rId4"/>
    <p:sldLayoutId id="2147484341" r:id="rId5"/>
    <p:sldLayoutId id="2147484342" r:id="rId6"/>
    <p:sldLayoutId id="2147484343" r:id="rId7"/>
    <p:sldLayoutId id="2147484344" r:id="rId8"/>
    <p:sldLayoutId id="2147484345" r:id="rId9"/>
    <p:sldLayoutId id="2147484346" r:id="rId10"/>
    <p:sldLayoutId id="214748434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9657964"/>
      </p:ext>
    </p:extLst>
  </p:cSld>
  <p:clrMap bg1="lt1" tx1="dk1" bg2="lt2" tx2="dk2" accent1="accent1" accent2="accent2" accent3="accent3" accent4="accent4" accent5="accent5" accent6="accent6" hlink="hlink" folHlink="folHlink"/>
  <p:sldLayoutIdLst>
    <p:sldLayoutId id="2147484625" r:id="rId1"/>
    <p:sldLayoutId id="2147484626" r:id="rId2"/>
    <p:sldLayoutId id="2147484627" r:id="rId3"/>
    <p:sldLayoutId id="2147484628" r:id="rId4"/>
    <p:sldLayoutId id="2147484629" r:id="rId5"/>
    <p:sldLayoutId id="2147484630" r:id="rId6"/>
    <p:sldLayoutId id="2147484631" r:id="rId7"/>
    <p:sldLayoutId id="2147484632" r:id="rId8"/>
    <p:sldLayoutId id="2147484633" r:id="rId9"/>
    <p:sldLayoutId id="2147484634" r:id="rId10"/>
    <p:sldLayoutId id="21474846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8A273143-C041-4B05-BC00-60616AF279DE}"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12/11/2024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B336BEC-5EFB-4376-BABA-7BE740D46EE4}"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38060981"/>
      </p:ext>
    </p:extLst>
  </p:cSld>
  <p:clrMap bg1="lt1" tx1="dk1" bg2="lt2" tx2="dk2" accent1="accent1" accent2="accent2" accent3="accent3" accent4="accent4" accent5="accent5" accent6="accent6" hlink="hlink" folHlink="folHlink"/>
  <p:sldLayoutIdLst>
    <p:sldLayoutId id="2147484781" r:id="rId1"/>
    <p:sldLayoutId id="2147484782" r:id="rId2"/>
    <p:sldLayoutId id="2147484783" r:id="rId3"/>
    <p:sldLayoutId id="2147484784" r:id="rId4"/>
    <p:sldLayoutId id="2147484785" r:id="rId5"/>
    <p:sldLayoutId id="2147484786" r:id="rId6"/>
    <p:sldLayoutId id="2147484787" r:id="rId7"/>
    <p:sldLayoutId id="2147484788" r:id="rId8"/>
    <p:sldLayoutId id="2147484789" r:id="rId9"/>
    <p:sldLayoutId id="2147484790" r:id="rId10"/>
    <p:sldLayoutId id="2147484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8A273143-C041-4B05-BC00-60616AF279DE}" type="datetimeFigureOut">
              <a:rPr lang="en-US" smtClean="0">
                <a:solidFill>
                  <a:prstClr val="black">
                    <a:tint val="75000"/>
                  </a:prstClr>
                </a:solidFill>
              </a:rPr>
              <a:pPr>
                <a:defRPr/>
              </a:pPr>
              <a:t>12/11/2024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B336BEC-5EFB-4376-BABA-7BE740D46EE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2222389"/>
      </p:ext>
    </p:extLst>
  </p:cSld>
  <p:clrMap bg1="lt1" tx1="dk1" bg2="lt2" tx2="dk2" accent1="accent1" accent2="accent2" accent3="accent3" accent4="accent4" accent5="accent5" accent6="accent6" hlink="hlink" folHlink="folHlink"/>
  <p:sldLayoutIdLst>
    <p:sldLayoutId id="2147484793" r:id="rId1"/>
    <p:sldLayoutId id="2147484794" r:id="rId2"/>
    <p:sldLayoutId id="2147484795" r:id="rId3"/>
    <p:sldLayoutId id="2147484796" r:id="rId4"/>
    <p:sldLayoutId id="2147484797" r:id="rId5"/>
    <p:sldLayoutId id="2147484798" r:id="rId6"/>
    <p:sldLayoutId id="2147484799" r:id="rId7"/>
    <p:sldLayoutId id="2147484800" r:id="rId8"/>
    <p:sldLayoutId id="2147484801" r:id="rId9"/>
    <p:sldLayoutId id="2147484802" r:id="rId10"/>
    <p:sldLayoutId id="2147484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5581847"/>
      </p:ext>
    </p:extLst>
  </p:cSld>
  <p:clrMap bg1="lt1" tx1="dk1" bg2="lt2" tx2="dk2" accent1="accent1" accent2="accent2" accent3="accent3" accent4="accent4" accent5="accent5" accent6="accent6" hlink="hlink" folHlink="folHlink"/>
  <p:sldLayoutIdLst>
    <p:sldLayoutId id="2147484805" r:id="rId1"/>
    <p:sldLayoutId id="2147484806" r:id="rId2"/>
    <p:sldLayoutId id="2147484807" r:id="rId3"/>
    <p:sldLayoutId id="2147484808" r:id="rId4"/>
    <p:sldLayoutId id="2147484809" r:id="rId5"/>
    <p:sldLayoutId id="2147484810" r:id="rId6"/>
    <p:sldLayoutId id="2147484811" r:id="rId7"/>
    <p:sldLayoutId id="2147484812" r:id="rId8"/>
    <p:sldLayoutId id="2147484813" r:id="rId9"/>
    <p:sldLayoutId id="2147484814" r:id="rId10"/>
    <p:sldLayoutId id="2147484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12/11/2024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5581847"/>
      </p:ext>
    </p:extLst>
  </p:cSld>
  <p:clrMap bg1="lt1" tx1="dk1" bg2="lt2" tx2="dk2" accent1="accent1" accent2="accent2" accent3="accent3" accent4="accent4" accent5="accent5" accent6="accent6" hlink="hlink" folHlink="folHlink"/>
  <p:sldLayoutIdLst>
    <p:sldLayoutId id="2147484817" r:id="rId1"/>
    <p:sldLayoutId id="2147484818" r:id="rId2"/>
    <p:sldLayoutId id="2147484819" r:id="rId3"/>
    <p:sldLayoutId id="2147484820" r:id="rId4"/>
    <p:sldLayoutId id="2147484821" r:id="rId5"/>
    <p:sldLayoutId id="2147484822" r:id="rId6"/>
    <p:sldLayoutId id="2147484823" r:id="rId7"/>
    <p:sldLayoutId id="2147484824" r:id="rId8"/>
    <p:sldLayoutId id="2147484825" r:id="rId9"/>
    <p:sldLayoutId id="2147484826" r:id="rId10"/>
    <p:sldLayoutId id="21474848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5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5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5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56.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56.xml"/></Relationships>
</file>

<file path=ppt/slides/_rels/slide3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4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5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381000" y="1600200"/>
            <a:ext cx="7772400" cy="1102519"/>
          </a:xfrm>
        </p:spPr>
        <p:txBody>
          <a:bodyPr>
            <a:normAutofit fontScale="90000"/>
          </a:bodyPr>
          <a:lstStyle/>
          <a:p>
            <a:pPr eaLnBrk="1" hangingPunct="1"/>
            <a:r>
              <a:rPr lang="en-US" sz="4000" b="0" dirty="0" smtClean="0">
                <a:solidFill>
                  <a:schemeClr val="bg1"/>
                </a:solidFill>
                <a:effectLst>
                  <a:outerShdw blurRad="38100" dist="38100" dir="2700000" algn="tl">
                    <a:srgbClr val="000000">
                      <a:alpha val="43137"/>
                    </a:srgbClr>
                  </a:outerShdw>
                </a:effectLst>
              </a:rPr>
              <a:t/>
            </a:r>
            <a:br>
              <a:rPr lang="en-US" sz="4000" b="0" dirty="0" smtClean="0">
                <a:solidFill>
                  <a:schemeClr val="bg1"/>
                </a:solidFill>
                <a:effectLst>
                  <a:outerShdw blurRad="38100" dist="38100" dir="2700000" algn="tl">
                    <a:srgbClr val="000000">
                      <a:alpha val="43137"/>
                    </a:srgbClr>
                  </a:outerShdw>
                </a:effectLst>
              </a:rPr>
            </a:br>
            <a:endParaRPr lang="en-US" sz="4000" b="0" dirty="0" smtClean="0">
              <a:solidFill>
                <a:schemeClr val="bg1"/>
              </a:solidFill>
              <a:effectLst>
                <a:outerShdw blurRad="38100" dist="38100" dir="2700000" algn="tl">
                  <a:srgbClr val="000000">
                    <a:alpha val="43137"/>
                  </a:srgbClr>
                </a:outerShdw>
              </a:effectLst>
            </a:endParaRPr>
          </a:p>
        </p:txBody>
      </p:sp>
      <p:sp>
        <p:nvSpPr>
          <p:cNvPr id="3" name="Rectangle 2"/>
          <p:cNvSpPr/>
          <p:nvPr/>
        </p:nvSpPr>
        <p:spPr>
          <a:xfrm>
            <a:off x="3825240" y="742950"/>
            <a:ext cx="5050574" cy="646331"/>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all" spc="0" normalizeH="0" baseline="0" noProof="0" dirty="0"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rPr>
              <a:t>Thánh lễ an </a:t>
            </a:r>
            <a:r>
              <a:rPr kumimoji="0" lang="en-US" sz="3600" b="1" i="0" u="none" strike="noStrike" kern="1200" cap="all" spc="0" normalizeH="0" baseline="0" noProof="0" dirty="0" err="1"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rPr>
              <a:t>táng</a:t>
            </a:r>
            <a:endParaRPr kumimoji="0" lang="en-US" sz="3600" b="1" i="0" u="none" strike="noStrike" kern="1200" cap="all" spc="0" normalizeH="0" baseline="0" noProof="0" dirty="0"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endParaRPr>
          </a:p>
        </p:txBody>
      </p:sp>
      <p:sp>
        <p:nvSpPr>
          <p:cNvPr id="4" name="Rectangle 3"/>
          <p:cNvSpPr/>
          <p:nvPr/>
        </p:nvSpPr>
        <p:spPr>
          <a:xfrm>
            <a:off x="3429000" y="2110083"/>
            <a:ext cx="5562600" cy="138499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400" b="1" dirty="0" smtClean="0">
                <a:solidFill>
                  <a:srgbClr val="FFFF00"/>
                </a:solidFill>
                <a:effectLst>
                  <a:outerShdw blurRad="38100" dist="38100" dir="2700000" algn="tl">
                    <a:srgbClr val="000000">
                      <a:alpha val="43137"/>
                    </a:srgbClr>
                  </a:outerShdw>
                </a:effectLst>
                <a:latin typeface="UTM American Sans" pitchFamily="18" charset="0"/>
                <a:cs typeface="Times New Roman" pitchFamily="18" charset="0"/>
              </a:rPr>
              <a:t>BÀ MARIA </a:t>
            </a:r>
            <a:endParaRPr kumimoji="0" lang="en-US" sz="44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dirty="0" smtClean="0">
                <a:solidFill>
                  <a:srgbClr val="FFFF00"/>
                </a:solidFill>
                <a:effectLst>
                  <a:outerShdw blurRad="38100" dist="38100" dir="2700000" algn="tl">
                    <a:srgbClr val="000000">
                      <a:alpha val="43137"/>
                    </a:srgbClr>
                  </a:outerShdw>
                </a:effectLst>
                <a:latin typeface="UTM American Sans" pitchFamily="18" charset="0"/>
                <a:cs typeface="Times New Roman" pitchFamily="18" charset="0"/>
              </a:rPr>
              <a:t>HOÀNG NGỌC DUNG</a:t>
            </a:r>
            <a:endParaRPr kumimoji="0" lang="en-US" sz="4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3886200" cy="5143500"/>
          </a:xfrm>
          <a:prstGeom prst="rect">
            <a:avLst/>
          </a:prstGeom>
        </p:spPr>
      </p:pic>
    </p:spTree>
    <p:extLst>
      <p:ext uri="{BB962C8B-B14F-4D97-AF65-F5344CB8AC3E}">
        <p14:creationId xmlns:p14="http://schemas.microsoft.com/office/powerpoint/2010/main" val="3420259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r>
              <a:rPr lang="en-US" sz="8000" u="sng" dirty="0" err="1" smtClean="0">
                <a:solidFill>
                  <a:srgbClr val="FFFF00"/>
                </a:solidFill>
              </a:rPr>
              <a:t>Đk</a:t>
            </a:r>
            <a:r>
              <a:rPr lang="en-US" sz="8000" u="sng" dirty="0" smtClean="0">
                <a:solidFill>
                  <a:srgbClr val="FFFF00"/>
                </a:solidFill>
              </a:rPr>
              <a:t>:</a:t>
            </a:r>
            <a:r>
              <a:rPr lang="en-US" sz="8000" dirty="0" smtClean="0">
                <a:solidFill>
                  <a:schemeClr val="bg1"/>
                </a:solidFill>
              </a:rPr>
              <a:t> </a:t>
            </a:r>
            <a:r>
              <a:rPr lang="en-US" sz="8000" dirty="0" err="1" smtClean="0">
                <a:solidFill>
                  <a:schemeClr val="bg1"/>
                </a:solidFill>
              </a:rPr>
              <a:t>Có</a:t>
            </a:r>
            <a:r>
              <a:rPr lang="en-US" sz="8000" dirty="0" smtClean="0">
                <a:solidFill>
                  <a:schemeClr val="bg1"/>
                </a:solidFill>
              </a:rPr>
              <a:t> </a:t>
            </a:r>
            <a:r>
              <a:rPr lang="en-US" sz="8000" dirty="0" err="1" smtClean="0">
                <a:solidFill>
                  <a:schemeClr val="bg1"/>
                </a:solidFill>
              </a:rPr>
              <a:t>Chúa</a:t>
            </a:r>
            <a:r>
              <a:rPr lang="en-US" sz="8000" dirty="0" smtClean="0">
                <a:solidFill>
                  <a:schemeClr val="bg1"/>
                </a:solidFill>
              </a:rPr>
              <a:t> </a:t>
            </a:r>
            <a:r>
              <a:rPr lang="en-US" sz="8000" dirty="0" err="1" smtClean="0">
                <a:solidFill>
                  <a:schemeClr val="bg1"/>
                </a:solidFill>
              </a:rPr>
              <a:t>chăn</a:t>
            </a:r>
            <a:r>
              <a:rPr lang="en-US" sz="8000" dirty="0" smtClean="0">
                <a:solidFill>
                  <a:schemeClr val="bg1"/>
                </a:solidFill>
              </a:rPr>
              <a:t> </a:t>
            </a:r>
            <a:r>
              <a:rPr lang="en-US" sz="8000" dirty="0" err="1" smtClean="0">
                <a:solidFill>
                  <a:schemeClr val="bg1"/>
                </a:solidFill>
              </a:rPr>
              <a:t>dắt</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nên</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không</a:t>
            </a:r>
            <a:r>
              <a:rPr lang="en-US" sz="8000" dirty="0" smtClean="0">
                <a:solidFill>
                  <a:schemeClr val="bg1"/>
                </a:solidFill>
              </a:rPr>
              <a:t> </a:t>
            </a:r>
            <a:r>
              <a:rPr lang="en-US" sz="8000" dirty="0" err="1" smtClean="0">
                <a:solidFill>
                  <a:schemeClr val="bg1"/>
                </a:solidFill>
              </a:rPr>
              <a:t>còn</a:t>
            </a:r>
            <a:r>
              <a:rPr lang="en-US" sz="8000" dirty="0" smtClean="0">
                <a:solidFill>
                  <a:schemeClr val="bg1"/>
                </a:solidFill>
              </a:rPr>
              <a:t> </a:t>
            </a:r>
            <a:r>
              <a:rPr lang="en-US" sz="8000" dirty="0" err="1" smtClean="0">
                <a:solidFill>
                  <a:schemeClr val="bg1"/>
                </a:solidFill>
              </a:rPr>
              <a:t>thiếu</a:t>
            </a:r>
            <a:r>
              <a:rPr lang="en-US" sz="8000" dirty="0" smtClean="0">
                <a:solidFill>
                  <a:schemeClr val="bg1"/>
                </a:solidFill>
              </a:rPr>
              <a:t> </a:t>
            </a:r>
            <a:r>
              <a:rPr lang="en-US" sz="8000" dirty="0" err="1" smtClean="0">
                <a:solidFill>
                  <a:schemeClr val="bg1"/>
                </a:solidFill>
              </a:rPr>
              <a:t>gì</a:t>
            </a:r>
            <a:r>
              <a:rPr lang="en-US" sz="8000" dirty="0" smtClean="0">
                <a:solidFill>
                  <a:schemeClr val="bg1"/>
                </a:solidFill>
              </a:rPr>
              <a:t>. </a:t>
            </a:r>
            <a:endParaRPr lang="vi-VN" sz="8000" dirty="0" smtClean="0">
              <a:solidFill>
                <a:schemeClr val="bg1"/>
              </a:solidFill>
            </a:endParaRPr>
          </a:p>
        </p:txBody>
      </p:sp>
    </p:spTree>
    <p:extLst>
      <p:ext uri="{BB962C8B-B14F-4D97-AF65-F5344CB8AC3E}">
        <p14:creationId xmlns:p14="http://schemas.microsoft.com/office/powerpoint/2010/main" val="3296305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fontScale="90000"/>
          </a:bodyPr>
          <a:lstStyle/>
          <a:p>
            <a:pPr algn="just"/>
            <a:r>
              <a:rPr lang="en-US" sz="8000" u="sng" dirty="0" smtClean="0">
                <a:solidFill>
                  <a:srgbClr val="FFFF00"/>
                </a:solidFill>
              </a:rPr>
              <a:t>Tk2:</a:t>
            </a:r>
            <a:r>
              <a:rPr lang="en-US" sz="8000" dirty="0" smtClean="0">
                <a:solidFill>
                  <a:schemeClr val="bg1"/>
                </a:solidFill>
              </a:rPr>
              <a:t> </a:t>
            </a:r>
            <a:r>
              <a:rPr lang="en-US" sz="8000" dirty="0" err="1" smtClean="0">
                <a:solidFill>
                  <a:schemeClr val="bg1"/>
                </a:solidFill>
              </a:rPr>
              <a:t>Dẫn</a:t>
            </a:r>
            <a:r>
              <a:rPr lang="en-US" sz="8000" dirty="0" smtClean="0">
                <a:solidFill>
                  <a:schemeClr val="bg1"/>
                </a:solidFill>
              </a:rPr>
              <a:t> </a:t>
            </a:r>
            <a:r>
              <a:rPr lang="en-US" sz="8000" dirty="0" err="1" smtClean="0">
                <a:solidFill>
                  <a:schemeClr val="bg1"/>
                </a:solidFill>
              </a:rPr>
              <a:t>tới</a:t>
            </a:r>
            <a:r>
              <a:rPr lang="en-US" sz="8000" dirty="0" smtClean="0">
                <a:solidFill>
                  <a:schemeClr val="bg1"/>
                </a:solidFill>
              </a:rPr>
              <a:t> ben </a:t>
            </a:r>
            <a:r>
              <a:rPr lang="en-US" sz="8000" dirty="0" err="1" smtClean="0">
                <a:solidFill>
                  <a:schemeClr val="bg1"/>
                </a:solidFill>
              </a:rPr>
              <a:t>suối</a:t>
            </a:r>
            <a:r>
              <a:rPr lang="en-US" sz="8000" dirty="0" smtClean="0">
                <a:solidFill>
                  <a:schemeClr val="bg1"/>
                </a:solidFill>
              </a:rPr>
              <a:t> </a:t>
            </a:r>
            <a:r>
              <a:rPr lang="en-US" sz="8000" dirty="0" err="1" smtClean="0">
                <a:solidFill>
                  <a:schemeClr val="bg1"/>
                </a:solidFill>
              </a:rPr>
              <a:t>trong</a:t>
            </a:r>
            <a:r>
              <a:rPr lang="en-US" sz="8000" dirty="0" smtClean="0">
                <a:solidFill>
                  <a:schemeClr val="bg1"/>
                </a:solidFill>
              </a:rPr>
              <a:t> </a:t>
            </a:r>
            <a:r>
              <a:rPr lang="en-US" sz="8000" dirty="0" err="1" smtClean="0">
                <a:solidFill>
                  <a:schemeClr val="bg1"/>
                </a:solidFill>
              </a:rPr>
              <a:t>cho</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đây</a:t>
            </a:r>
            <a:r>
              <a:rPr lang="en-US" sz="8000" dirty="0" smtClean="0">
                <a:solidFill>
                  <a:schemeClr val="bg1"/>
                </a:solidFill>
              </a:rPr>
              <a:t> </a:t>
            </a:r>
            <a:r>
              <a:rPr lang="en-US" sz="8000" dirty="0" err="1" smtClean="0">
                <a:solidFill>
                  <a:schemeClr val="bg1"/>
                </a:solidFill>
              </a:rPr>
              <a:t>bồi</a:t>
            </a:r>
            <a:r>
              <a:rPr lang="en-US" sz="8000" dirty="0" smtClean="0">
                <a:solidFill>
                  <a:schemeClr val="bg1"/>
                </a:solidFill>
              </a:rPr>
              <a:t> </a:t>
            </a:r>
            <a:r>
              <a:rPr lang="en-US" sz="8000" dirty="0" err="1" smtClean="0">
                <a:solidFill>
                  <a:schemeClr val="bg1"/>
                </a:solidFill>
              </a:rPr>
              <a:t>dưỡng</a:t>
            </a:r>
            <a:r>
              <a:rPr lang="en-US" sz="8000" dirty="0" smtClean="0">
                <a:solidFill>
                  <a:schemeClr val="bg1"/>
                </a:solidFill>
              </a:rPr>
              <a:t> </a:t>
            </a:r>
            <a:r>
              <a:rPr lang="en-US" sz="8000" dirty="0" err="1" smtClean="0">
                <a:solidFill>
                  <a:schemeClr val="bg1"/>
                </a:solidFill>
              </a:rPr>
              <a:t>lại</a:t>
            </a:r>
            <a:r>
              <a:rPr lang="en-US" sz="8000" dirty="0" smtClean="0">
                <a:solidFill>
                  <a:schemeClr val="bg1"/>
                </a:solidFill>
              </a:rPr>
              <a:t>. Theo </a:t>
            </a:r>
            <a:r>
              <a:rPr lang="en-US" sz="8000" dirty="0" err="1" smtClean="0">
                <a:solidFill>
                  <a:schemeClr val="bg1"/>
                </a:solidFill>
              </a:rPr>
              <a:t>đường</a:t>
            </a:r>
            <a:r>
              <a:rPr lang="en-US" sz="8000" dirty="0" smtClean="0">
                <a:solidFill>
                  <a:schemeClr val="bg1"/>
                </a:solidFill>
              </a:rPr>
              <a:t> </a:t>
            </a:r>
            <a:r>
              <a:rPr lang="en-US" sz="8000" dirty="0" err="1" smtClean="0">
                <a:solidFill>
                  <a:schemeClr val="bg1"/>
                </a:solidFill>
              </a:rPr>
              <a:t>nẻo</a:t>
            </a:r>
            <a:r>
              <a:rPr lang="en-US" sz="8000" dirty="0" smtClean="0">
                <a:solidFill>
                  <a:schemeClr val="bg1"/>
                </a:solidFill>
              </a:rPr>
              <a:t> </a:t>
            </a:r>
            <a:r>
              <a:rPr lang="en-US" sz="8000" dirty="0" err="1" smtClean="0">
                <a:solidFill>
                  <a:schemeClr val="bg1"/>
                </a:solidFill>
              </a:rPr>
              <a:t>công</a:t>
            </a:r>
            <a:r>
              <a:rPr lang="en-US" sz="8000" dirty="0" smtClean="0">
                <a:solidFill>
                  <a:schemeClr val="bg1"/>
                </a:solidFill>
              </a:rPr>
              <a:t> minh </a:t>
            </a:r>
            <a:r>
              <a:rPr lang="en-US" sz="8000" dirty="0" err="1" smtClean="0">
                <a:solidFill>
                  <a:schemeClr val="bg1"/>
                </a:solidFill>
              </a:rPr>
              <a:t>Ngài</a:t>
            </a:r>
            <a:r>
              <a:rPr lang="en-US" sz="8000" dirty="0" smtClean="0">
                <a:solidFill>
                  <a:schemeClr val="bg1"/>
                </a:solidFill>
              </a:rPr>
              <a:t> </a:t>
            </a:r>
            <a:r>
              <a:rPr lang="en-US" sz="8000" dirty="0" err="1" smtClean="0">
                <a:solidFill>
                  <a:schemeClr val="bg1"/>
                </a:solidFill>
              </a:rPr>
              <a:t>dẫn</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vì</a:t>
            </a:r>
            <a:r>
              <a:rPr lang="en-US" sz="8000" dirty="0" smtClean="0">
                <a:solidFill>
                  <a:schemeClr val="bg1"/>
                </a:solidFill>
              </a:rPr>
              <a:t> </a:t>
            </a:r>
            <a:r>
              <a:rPr lang="en-US" sz="8000" dirty="0" err="1" smtClean="0">
                <a:solidFill>
                  <a:schemeClr val="bg1"/>
                </a:solidFill>
              </a:rPr>
              <a:t>uy</a:t>
            </a:r>
            <a:r>
              <a:rPr lang="en-US" sz="8000" dirty="0" smtClean="0">
                <a:solidFill>
                  <a:schemeClr val="bg1"/>
                </a:solidFill>
              </a:rPr>
              <a:t> </a:t>
            </a:r>
            <a:r>
              <a:rPr lang="en-US" sz="8000" dirty="0" err="1" smtClean="0">
                <a:solidFill>
                  <a:schemeClr val="bg1"/>
                </a:solidFill>
              </a:rPr>
              <a:t>danh</a:t>
            </a:r>
            <a:r>
              <a:rPr lang="en-US" sz="8000" dirty="0" smtClean="0">
                <a:solidFill>
                  <a:schemeClr val="bg1"/>
                </a:solidFill>
              </a:rPr>
              <a:t> </a:t>
            </a:r>
            <a:endParaRPr lang="vi-VN" sz="8000" dirty="0" smtClean="0">
              <a:solidFill>
                <a:schemeClr val="bg1"/>
              </a:solidFill>
            </a:endParaRPr>
          </a:p>
        </p:txBody>
      </p:sp>
    </p:spTree>
    <p:extLst>
      <p:ext uri="{BB962C8B-B14F-4D97-AF65-F5344CB8AC3E}">
        <p14:creationId xmlns:p14="http://schemas.microsoft.com/office/powerpoint/2010/main" val="2409634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r>
              <a:rPr lang="en-US" sz="8000" u="sng" dirty="0" err="1" smtClean="0">
                <a:solidFill>
                  <a:srgbClr val="FFFF00"/>
                </a:solidFill>
              </a:rPr>
              <a:t>Đk</a:t>
            </a:r>
            <a:r>
              <a:rPr lang="en-US" sz="8000" u="sng" dirty="0" smtClean="0">
                <a:solidFill>
                  <a:srgbClr val="FFFF00"/>
                </a:solidFill>
              </a:rPr>
              <a:t>:</a:t>
            </a:r>
            <a:r>
              <a:rPr lang="en-US" sz="8000" dirty="0" smtClean="0">
                <a:solidFill>
                  <a:schemeClr val="bg1"/>
                </a:solidFill>
              </a:rPr>
              <a:t> </a:t>
            </a:r>
            <a:r>
              <a:rPr lang="en-US" sz="8000" dirty="0" err="1" smtClean="0">
                <a:solidFill>
                  <a:schemeClr val="bg1"/>
                </a:solidFill>
              </a:rPr>
              <a:t>Có</a:t>
            </a:r>
            <a:r>
              <a:rPr lang="en-US" sz="8000" dirty="0" smtClean="0">
                <a:solidFill>
                  <a:schemeClr val="bg1"/>
                </a:solidFill>
              </a:rPr>
              <a:t> </a:t>
            </a:r>
            <a:r>
              <a:rPr lang="en-US" sz="8000" dirty="0" err="1" smtClean="0">
                <a:solidFill>
                  <a:schemeClr val="bg1"/>
                </a:solidFill>
              </a:rPr>
              <a:t>Chúa</a:t>
            </a:r>
            <a:r>
              <a:rPr lang="en-US" sz="8000" dirty="0" smtClean="0">
                <a:solidFill>
                  <a:schemeClr val="bg1"/>
                </a:solidFill>
              </a:rPr>
              <a:t> </a:t>
            </a:r>
            <a:r>
              <a:rPr lang="en-US" sz="8000" dirty="0" err="1" smtClean="0">
                <a:solidFill>
                  <a:schemeClr val="bg1"/>
                </a:solidFill>
              </a:rPr>
              <a:t>chăn</a:t>
            </a:r>
            <a:r>
              <a:rPr lang="en-US" sz="8000" dirty="0" smtClean="0">
                <a:solidFill>
                  <a:schemeClr val="bg1"/>
                </a:solidFill>
              </a:rPr>
              <a:t> </a:t>
            </a:r>
            <a:r>
              <a:rPr lang="en-US" sz="8000" dirty="0" err="1" smtClean="0">
                <a:solidFill>
                  <a:schemeClr val="bg1"/>
                </a:solidFill>
              </a:rPr>
              <a:t>dắt</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nên</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không</a:t>
            </a:r>
            <a:r>
              <a:rPr lang="en-US" sz="8000" dirty="0" smtClean="0">
                <a:solidFill>
                  <a:schemeClr val="bg1"/>
                </a:solidFill>
              </a:rPr>
              <a:t> </a:t>
            </a:r>
            <a:r>
              <a:rPr lang="en-US" sz="8000" dirty="0" err="1" smtClean="0">
                <a:solidFill>
                  <a:schemeClr val="bg1"/>
                </a:solidFill>
              </a:rPr>
              <a:t>còn</a:t>
            </a:r>
            <a:r>
              <a:rPr lang="en-US" sz="8000" dirty="0" smtClean="0">
                <a:solidFill>
                  <a:schemeClr val="bg1"/>
                </a:solidFill>
              </a:rPr>
              <a:t> </a:t>
            </a:r>
            <a:r>
              <a:rPr lang="en-US" sz="8000" dirty="0" err="1" smtClean="0">
                <a:solidFill>
                  <a:schemeClr val="bg1"/>
                </a:solidFill>
              </a:rPr>
              <a:t>thiếu</a:t>
            </a:r>
            <a:r>
              <a:rPr lang="en-US" sz="8000" dirty="0" smtClean="0">
                <a:solidFill>
                  <a:schemeClr val="bg1"/>
                </a:solidFill>
              </a:rPr>
              <a:t> </a:t>
            </a:r>
            <a:r>
              <a:rPr lang="en-US" sz="8000" dirty="0" err="1" smtClean="0">
                <a:solidFill>
                  <a:schemeClr val="bg1"/>
                </a:solidFill>
              </a:rPr>
              <a:t>gì</a:t>
            </a:r>
            <a:r>
              <a:rPr lang="en-US" sz="8000" dirty="0" smtClean="0">
                <a:solidFill>
                  <a:schemeClr val="bg1"/>
                </a:solidFill>
              </a:rPr>
              <a:t>. </a:t>
            </a:r>
            <a:endParaRPr lang="vi-VN" sz="8000" dirty="0" smtClean="0">
              <a:solidFill>
                <a:schemeClr val="bg1"/>
              </a:solidFill>
            </a:endParaRPr>
          </a:p>
        </p:txBody>
      </p:sp>
    </p:spTree>
    <p:extLst>
      <p:ext uri="{BB962C8B-B14F-4D97-AF65-F5344CB8AC3E}">
        <p14:creationId xmlns:p14="http://schemas.microsoft.com/office/powerpoint/2010/main" val="27887685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Autofit/>
          </a:bodyPr>
          <a:lstStyle/>
          <a:p>
            <a:pPr algn="just"/>
            <a:r>
              <a:rPr lang="en-US" sz="6000" u="sng" dirty="0" smtClean="0">
                <a:solidFill>
                  <a:srgbClr val="FFFF00"/>
                </a:solidFill>
              </a:rPr>
              <a:t>Tk3:</a:t>
            </a:r>
            <a:r>
              <a:rPr lang="en-US" sz="6000" dirty="0" smtClean="0">
                <a:solidFill>
                  <a:schemeClr val="bg1"/>
                </a:solidFill>
              </a:rPr>
              <a:t> </a:t>
            </a:r>
            <a:r>
              <a:rPr lang="en-US" sz="6000" dirty="0" err="1" smtClean="0">
                <a:solidFill>
                  <a:schemeClr val="bg1"/>
                </a:solidFill>
              </a:rPr>
              <a:t>Dẫu</a:t>
            </a:r>
            <a:r>
              <a:rPr lang="en-US" sz="6000" dirty="0" smtClean="0">
                <a:solidFill>
                  <a:schemeClr val="bg1"/>
                </a:solidFill>
              </a:rPr>
              <a:t> </a:t>
            </a:r>
            <a:r>
              <a:rPr lang="en-US" sz="6000" dirty="0" err="1" smtClean="0">
                <a:solidFill>
                  <a:schemeClr val="bg1"/>
                </a:solidFill>
              </a:rPr>
              <a:t>lúc</a:t>
            </a:r>
            <a:r>
              <a:rPr lang="en-US" sz="6000" dirty="0" smtClean="0">
                <a:solidFill>
                  <a:schemeClr val="bg1"/>
                </a:solidFill>
              </a:rPr>
              <a:t> qua </a:t>
            </a:r>
            <a:r>
              <a:rPr lang="en-US" sz="6000" dirty="0" err="1" smtClean="0">
                <a:solidFill>
                  <a:schemeClr val="bg1"/>
                </a:solidFill>
              </a:rPr>
              <a:t>lũng</a:t>
            </a:r>
            <a:r>
              <a:rPr lang="en-US" sz="6000" dirty="0" smtClean="0">
                <a:solidFill>
                  <a:schemeClr val="bg1"/>
                </a:solidFill>
              </a:rPr>
              <a:t> </a:t>
            </a:r>
            <a:r>
              <a:rPr lang="en-US" sz="6000" dirty="0" err="1" smtClean="0">
                <a:solidFill>
                  <a:schemeClr val="bg1"/>
                </a:solidFill>
              </a:rPr>
              <a:t>sâu</a:t>
            </a:r>
            <a:r>
              <a:rPr lang="en-US" sz="6000" dirty="0" smtClean="0">
                <a:solidFill>
                  <a:schemeClr val="bg1"/>
                </a:solidFill>
              </a:rPr>
              <a:t> con </a:t>
            </a:r>
            <a:r>
              <a:rPr lang="en-US" sz="6000" dirty="0" err="1" smtClean="0">
                <a:solidFill>
                  <a:schemeClr val="bg1"/>
                </a:solidFill>
              </a:rPr>
              <a:t>đâu</a:t>
            </a:r>
            <a:r>
              <a:rPr lang="en-US" sz="6000" dirty="0" smtClean="0">
                <a:solidFill>
                  <a:schemeClr val="bg1"/>
                </a:solidFill>
              </a:rPr>
              <a:t> lo </a:t>
            </a:r>
            <a:r>
              <a:rPr lang="en-US" sz="6000" dirty="0" err="1" smtClean="0">
                <a:solidFill>
                  <a:schemeClr val="bg1"/>
                </a:solidFill>
              </a:rPr>
              <a:t>sợ</a:t>
            </a:r>
            <a:r>
              <a:rPr lang="en-US" sz="6000" dirty="0" smtClean="0">
                <a:solidFill>
                  <a:schemeClr val="bg1"/>
                </a:solidFill>
              </a:rPr>
              <a:t> </a:t>
            </a:r>
            <a:r>
              <a:rPr lang="en-US" sz="6000" dirty="0" err="1" smtClean="0">
                <a:solidFill>
                  <a:schemeClr val="bg1"/>
                </a:solidFill>
              </a:rPr>
              <a:t>khốn</a:t>
            </a:r>
            <a:r>
              <a:rPr lang="en-US" sz="6000" dirty="0" smtClean="0">
                <a:solidFill>
                  <a:schemeClr val="bg1"/>
                </a:solidFill>
              </a:rPr>
              <a:t> </a:t>
            </a:r>
            <a:r>
              <a:rPr lang="en-US" sz="6000" dirty="0" err="1" smtClean="0">
                <a:solidFill>
                  <a:schemeClr val="bg1"/>
                </a:solidFill>
              </a:rPr>
              <a:t>cùng</a:t>
            </a:r>
            <a:r>
              <a:rPr lang="en-US" sz="6000" dirty="0" smtClean="0">
                <a:solidFill>
                  <a:schemeClr val="bg1"/>
                </a:solidFill>
              </a:rPr>
              <a:t>. </a:t>
            </a:r>
            <a:r>
              <a:rPr lang="en-US" sz="6000" dirty="0" err="1" smtClean="0">
                <a:solidFill>
                  <a:schemeClr val="bg1"/>
                </a:solidFill>
              </a:rPr>
              <a:t>Bởi</a:t>
            </a:r>
            <a:r>
              <a:rPr lang="en-US" sz="6000" dirty="0" smtClean="0">
                <a:solidFill>
                  <a:schemeClr val="bg1"/>
                </a:solidFill>
              </a:rPr>
              <a:t> </a:t>
            </a:r>
            <a:r>
              <a:rPr lang="en-US" sz="6000" dirty="0" err="1" smtClean="0">
                <a:solidFill>
                  <a:schemeClr val="bg1"/>
                </a:solidFill>
              </a:rPr>
              <a:t>Ngài</a:t>
            </a:r>
            <a:r>
              <a:rPr lang="en-US" sz="6000" dirty="0" smtClean="0">
                <a:solidFill>
                  <a:schemeClr val="bg1"/>
                </a:solidFill>
              </a:rPr>
              <a:t> ở </a:t>
            </a:r>
            <a:r>
              <a:rPr lang="en-US" sz="6000" dirty="0" err="1" smtClean="0">
                <a:solidFill>
                  <a:schemeClr val="bg1"/>
                </a:solidFill>
              </a:rPr>
              <a:t>bên</a:t>
            </a:r>
            <a:r>
              <a:rPr lang="en-US" sz="6000" dirty="0" smtClean="0">
                <a:solidFill>
                  <a:schemeClr val="bg1"/>
                </a:solidFill>
              </a:rPr>
              <a:t> con </a:t>
            </a:r>
            <a:r>
              <a:rPr lang="en-US" sz="6000" dirty="0" err="1" smtClean="0">
                <a:solidFill>
                  <a:schemeClr val="bg1"/>
                </a:solidFill>
              </a:rPr>
              <a:t>cầm</a:t>
            </a:r>
            <a:r>
              <a:rPr lang="en-US" sz="6000" dirty="0" smtClean="0">
                <a:solidFill>
                  <a:schemeClr val="bg1"/>
                </a:solidFill>
              </a:rPr>
              <a:t> </a:t>
            </a:r>
            <a:r>
              <a:rPr lang="en-US" sz="6000" dirty="0" err="1" smtClean="0">
                <a:solidFill>
                  <a:schemeClr val="bg1"/>
                </a:solidFill>
              </a:rPr>
              <a:t>sẵn</a:t>
            </a:r>
            <a:r>
              <a:rPr lang="en-US" sz="6000" dirty="0" smtClean="0">
                <a:solidFill>
                  <a:schemeClr val="bg1"/>
                </a:solidFill>
              </a:rPr>
              <a:t> </a:t>
            </a:r>
            <a:r>
              <a:rPr lang="en-US" sz="6000" dirty="0" err="1" smtClean="0">
                <a:solidFill>
                  <a:schemeClr val="bg1"/>
                </a:solidFill>
              </a:rPr>
              <a:t>côn</a:t>
            </a:r>
            <a:r>
              <a:rPr lang="en-US" sz="6000" dirty="0" smtClean="0">
                <a:solidFill>
                  <a:schemeClr val="bg1"/>
                </a:solidFill>
              </a:rPr>
              <a:t> </a:t>
            </a:r>
            <a:r>
              <a:rPr lang="en-US" sz="6000" dirty="0" err="1" smtClean="0">
                <a:solidFill>
                  <a:schemeClr val="bg1"/>
                </a:solidFill>
              </a:rPr>
              <a:t>trượng</a:t>
            </a:r>
            <a:r>
              <a:rPr lang="en-US" sz="6000" dirty="0" smtClean="0">
                <a:solidFill>
                  <a:schemeClr val="bg1"/>
                </a:solidFill>
              </a:rPr>
              <a:t> </a:t>
            </a:r>
            <a:r>
              <a:rPr lang="en-US" sz="6000" dirty="0" err="1" smtClean="0">
                <a:solidFill>
                  <a:schemeClr val="bg1"/>
                </a:solidFill>
              </a:rPr>
              <a:t>chở</a:t>
            </a:r>
            <a:r>
              <a:rPr lang="en-US" sz="6000" dirty="0" smtClean="0">
                <a:solidFill>
                  <a:schemeClr val="bg1"/>
                </a:solidFill>
              </a:rPr>
              <a:t> </a:t>
            </a:r>
            <a:r>
              <a:rPr lang="en-US" sz="6000" dirty="0" err="1" smtClean="0">
                <a:solidFill>
                  <a:schemeClr val="bg1"/>
                </a:solidFill>
              </a:rPr>
              <a:t>che</a:t>
            </a:r>
            <a:r>
              <a:rPr lang="vi-VN" sz="6000" dirty="0" smtClean="0">
                <a:solidFill>
                  <a:schemeClr val="bg1"/>
                </a:solidFill>
              </a:rPr>
              <a:t>.</a:t>
            </a:r>
            <a:endParaRPr lang="en-US" sz="6000" dirty="0">
              <a:solidFill>
                <a:schemeClr val="bg1"/>
              </a:solidFill>
            </a:endParaRPr>
          </a:p>
        </p:txBody>
      </p:sp>
    </p:spTree>
    <p:extLst>
      <p:ext uri="{BB962C8B-B14F-4D97-AF65-F5344CB8AC3E}">
        <p14:creationId xmlns:p14="http://schemas.microsoft.com/office/powerpoint/2010/main" val="11427731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r>
              <a:rPr lang="en-US" sz="8000" u="sng" dirty="0" err="1" smtClean="0">
                <a:solidFill>
                  <a:srgbClr val="FFFF00"/>
                </a:solidFill>
              </a:rPr>
              <a:t>Đk</a:t>
            </a:r>
            <a:r>
              <a:rPr lang="en-US" sz="8000" u="sng" dirty="0" smtClean="0">
                <a:solidFill>
                  <a:srgbClr val="FFFF00"/>
                </a:solidFill>
              </a:rPr>
              <a:t>:</a:t>
            </a:r>
            <a:r>
              <a:rPr lang="en-US" sz="8000" dirty="0" smtClean="0">
                <a:solidFill>
                  <a:schemeClr val="bg1"/>
                </a:solidFill>
              </a:rPr>
              <a:t> </a:t>
            </a:r>
            <a:r>
              <a:rPr lang="en-US" sz="8000" dirty="0" err="1" smtClean="0">
                <a:solidFill>
                  <a:schemeClr val="bg1"/>
                </a:solidFill>
              </a:rPr>
              <a:t>Có</a:t>
            </a:r>
            <a:r>
              <a:rPr lang="en-US" sz="8000" dirty="0" smtClean="0">
                <a:solidFill>
                  <a:schemeClr val="bg1"/>
                </a:solidFill>
              </a:rPr>
              <a:t> </a:t>
            </a:r>
            <a:r>
              <a:rPr lang="en-US" sz="8000" dirty="0" err="1" smtClean="0">
                <a:solidFill>
                  <a:schemeClr val="bg1"/>
                </a:solidFill>
              </a:rPr>
              <a:t>Chúa</a:t>
            </a:r>
            <a:r>
              <a:rPr lang="en-US" sz="8000" dirty="0" smtClean="0">
                <a:solidFill>
                  <a:schemeClr val="bg1"/>
                </a:solidFill>
              </a:rPr>
              <a:t> </a:t>
            </a:r>
            <a:r>
              <a:rPr lang="en-US" sz="8000" dirty="0" err="1" smtClean="0">
                <a:solidFill>
                  <a:schemeClr val="bg1"/>
                </a:solidFill>
              </a:rPr>
              <a:t>chăn</a:t>
            </a:r>
            <a:r>
              <a:rPr lang="en-US" sz="8000" dirty="0" smtClean="0">
                <a:solidFill>
                  <a:schemeClr val="bg1"/>
                </a:solidFill>
              </a:rPr>
              <a:t> </a:t>
            </a:r>
            <a:r>
              <a:rPr lang="en-US" sz="8000" dirty="0" err="1" smtClean="0">
                <a:solidFill>
                  <a:schemeClr val="bg1"/>
                </a:solidFill>
              </a:rPr>
              <a:t>dắt</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nên</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không</a:t>
            </a:r>
            <a:r>
              <a:rPr lang="en-US" sz="8000" dirty="0" smtClean="0">
                <a:solidFill>
                  <a:schemeClr val="bg1"/>
                </a:solidFill>
              </a:rPr>
              <a:t> </a:t>
            </a:r>
            <a:r>
              <a:rPr lang="en-US" sz="8000" dirty="0" err="1" smtClean="0">
                <a:solidFill>
                  <a:schemeClr val="bg1"/>
                </a:solidFill>
              </a:rPr>
              <a:t>còn</a:t>
            </a:r>
            <a:r>
              <a:rPr lang="en-US" sz="8000" dirty="0" smtClean="0">
                <a:solidFill>
                  <a:schemeClr val="bg1"/>
                </a:solidFill>
              </a:rPr>
              <a:t> </a:t>
            </a:r>
            <a:r>
              <a:rPr lang="en-US" sz="8000" dirty="0" err="1" smtClean="0">
                <a:solidFill>
                  <a:schemeClr val="bg1"/>
                </a:solidFill>
              </a:rPr>
              <a:t>thiếu</a:t>
            </a:r>
            <a:r>
              <a:rPr lang="en-US" sz="8000" dirty="0" smtClean="0">
                <a:solidFill>
                  <a:schemeClr val="bg1"/>
                </a:solidFill>
              </a:rPr>
              <a:t> </a:t>
            </a:r>
            <a:r>
              <a:rPr lang="en-US" sz="8000" dirty="0" err="1" smtClean="0">
                <a:solidFill>
                  <a:schemeClr val="bg1"/>
                </a:solidFill>
              </a:rPr>
              <a:t>gì</a:t>
            </a:r>
            <a:r>
              <a:rPr lang="en-US" sz="8000" dirty="0" smtClean="0">
                <a:solidFill>
                  <a:schemeClr val="bg1"/>
                </a:solidFill>
              </a:rPr>
              <a:t>. </a:t>
            </a:r>
            <a:endParaRPr lang="vi-VN" sz="8000" dirty="0" smtClean="0">
              <a:solidFill>
                <a:schemeClr val="bg1"/>
              </a:solidFill>
            </a:endParaRPr>
          </a:p>
        </p:txBody>
      </p:sp>
    </p:spTree>
    <p:extLst>
      <p:ext uri="{BB962C8B-B14F-4D97-AF65-F5344CB8AC3E}">
        <p14:creationId xmlns:p14="http://schemas.microsoft.com/office/powerpoint/2010/main" val="2403845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Autofit/>
          </a:bodyPr>
          <a:lstStyle/>
          <a:p>
            <a:pPr algn="just"/>
            <a:r>
              <a:rPr lang="en-US" sz="6000" u="sng" dirty="0" smtClean="0">
                <a:solidFill>
                  <a:srgbClr val="FFFF00"/>
                </a:solidFill>
              </a:rPr>
              <a:t>Tk4:</a:t>
            </a:r>
            <a:r>
              <a:rPr lang="en-US" sz="6000" dirty="0" smtClean="0">
                <a:solidFill>
                  <a:schemeClr val="bg1"/>
                </a:solidFill>
              </a:rPr>
              <a:t> </a:t>
            </a:r>
            <a:r>
              <a:rPr lang="en-US" sz="6000" dirty="0" err="1" smtClean="0">
                <a:solidFill>
                  <a:schemeClr val="bg1"/>
                </a:solidFill>
              </a:rPr>
              <a:t>Chúa</a:t>
            </a:r>
            <a:r>
              <a:rPr lang="en-US" sz="6000" dirty="0" smtClean="0">
                <a:solidFill>
                  <a:schemeClr val="bg1"/>
                </a:solidFill>
              </a:rPr>
              <a:t> </a:t>
            </a:r>
            <a:r>
              <a:rPr lang="en-US" sz="6000" dirty="0" err="1" smtClean="0">
                <a:solidFill>
                  <a:schemeClr val="bg1"/>
                </a:solidFill>
              </a:rPr>
              <a:t>thiết</a:t>
            </a:r>
            <a:r>
              <a:rPr lang="en-US" sz="6000" dirty="0" smtClean="0">
                <a:solidFill>
                  <a:schemeClr val="bg1"/>
                </a:solidFill>
              </a:rPr>
              <a:t> con </a:t>
            </a:r>
            <a:r>
              <a:rPr lang="en-US" sz="6000" dirty="0" err="1" smtClean="0">
                <a:solidFill>
                  <a:schemeClr val="bg1"/>
                </a:solidFill>
              </a:rPr>
              <a:t>bữa</a:t>
            </a:r>
            <a:r>
              <a:rPr lang="en-US" sz="6000" dirty="0" smtClean="0">
                <a:solidFill>
                  <a:schemeClr val="bg1"/>
                </a:solidFill>
              </a:rPr>
              <a:t> </a:t>
            </a:r>
            <a:r>
              <a:rPr lang="en-US" sz="6000" dirty="0" err="1" smtClean="0">
                <a:solidFill>
                  <a:schemeClr val="bg1"/>
                </a:solidFill>
              </a:rPr>
              <a:t>ăn</a:t>
            </a:r>
            <a:r>
              <a:rPr lang="en-US" sz="6000" dirty="0" smtClean="0">
                <a:solidFill>
                  <a:schemeClr val="bg1"/>
                </a:solidFill>
              </a:rPr>
              <a:t> </a:t>
            </a:r>
            <a:r>
              <a:rPr lang="en-US" sz="6000" dirty="0" err="1" smtClean="0">
                <a:solidFill>
                  <a:schemeClr val="bg1"/>
                </a:solidFill>
              </a:rPr>
              <a:t>ngay</a:t>
            </a:r>
            <a:r>
              <a:rPr lang="en-US" sz="6000" dirty="0" smtClean="0">
                <a:solidFill>
                  <a:schemeClr val="bg1"/>
                </a:solidFill>
              </a:rPr>
              <a:t> </a:t>
            </a:r>
            <a:r>
              <a:rPr lang="en-US" sz="6000" dirty="0" err="1" smtClean="0">
                <a:solidFill>
                  <a:schemeClr val="bg1"/>
                </a:solidFill>
              </a:rPr>
              <a:t>khi</a:t>
            </a:r>
            <a:r>
              <a:rPr lang="en-US" sz="6000" dirty="0" smtClean="0">
                <a:solidFill>
                  <a:schemeClr val="bg1"/>
                </a:solidFill>
              </a:rPr>
              <a:t> </a:t>
            </a:r>
            <a:r>
              <a:rPr lang="en-US" sz="6000" dirty="0" err="1" smtClean="0">
                <a:solidFill>
                  <a:schemeClr val="bg1"/>
                </a:solidFill>
              </a:rPr>
              <a:t>quân</a:t>
            </a:r>
            <a:r>
              <a:rPr lang="en-US" sz="6000" dirty="0" smtClean="0">
                <a:solidFill>
                  <a:schemeClr val="bg1"/>
                </a:solidFill>
              </a:rPr>
              <a:t> </a:t>
            </a:r>
            <a:r>
              <a:rPr lang="en-US" sz="6000" dirty="0" err="1" smtClean="0">
                <a:solidFill>
                  <a:schemeClr val="bg1"/>
                </a:solidFill>
              </a:rPr>
              <a:t>thù</a:t>
            </a:r>
            <a:r>
              <a:rPr lang="en-US" sz="6000" dirty="0" smtClean="0">
                <a:solidFill>
                  <a:schemeClr val="bg1"/>
                </a:solidFill>
              </a:rPr>
              <a:t> </a:t>
            </a:r>
            <a:r>
              <a:rPr lang="en-US" sz="6000" dirty="0" err="1" smtClean="0">
                <a:solidFill>
                  <a:schemeClr val="bg1"/>
                </a:solidFill>
              </a:rPr>
              <a:t>đối</a:t>
            </a:r>
            <a:r>
              <a:rPr lang="en-US" sz="6000" dirty="0" smtClean="0">
                <a:solidFill>
                  <a:schemeClr val="bg1"/>
                </a:solidFill>
              </a:rPr>
              <a:t> </a:t>
            </a:r>
            <a:r>
              <a:rPr lang="en-US" sz="6000" dirty="0" err="1" smtClean="0">
                <a:solidFill>
                  <a:schemeClr val="bg1"/>
                </a:solidFill>
              </a:rPr>
              <a:t>mặt</a:t>
            </a:r>
            <a:r>
              <a:rPr lang="en-US" sz="6000" dirty="0" smtClean="0">
                <a:solidFill>
                  <a:schemeClr val="bg1"/>
                </a:solidFill>
              </a:rPr>
              <a:t>. </a:t>
            </a:r>
            <a:r>
              <a:rPr lang="en-US" sz="6000" dirty="0" err="1" smtClean="0">
                <a:solidFill>
                  <a:schemeClr val="bg1"/>
                </a:solidFill>
              </a:rPr>
              <a:t>Xức</a:t>
            </a:r>
            <a:r>
              <a:rPr lang="en-US" sz="6000" dirty="0" smtClean="0">
                <a:solidFill>
                  <a:schemeClr val="bg1"/>
                </a:solidFill>
              </a:rPr>
              <a:t> </a:t>
            </a:r>
            <a:r>
              <a:rPr lang="en-US" sz="6000" dirty="0" err="1" smtClean="0">
                <a:solidFill>
                  <a:schemeClr val="bg1"/>
                </a:solidFill>
              </a:rPr>
              <a:t>dầu</a:t>
            </a:r>
            <a:r>
              <a:rPr lang="en-US" sz="6000" dirty="0" smtClean="0">
                <a:solidFill>
                  <a:schemeClr val="bg1"/>
                </a:solidFill>
              </a:rPr>
              <a:t> </a:t>
            </a:r>
            <a:r>
              <a:rPr lang="en-US" sz="6000" dirty="0" err="1" smtClean="0">
                <a:solidFill>
                  <a:schemeClr val="bg1"/>
                </a:solidFill>
              </a:rPr>
              <a:t>toả</a:t>
            </a:r>
            <a:r>
              <a:rPr lang="en-US" sz="6000" dirty="0" smtClean="0">
                <a:solidFill>
                  <a:schemeClr val="bg1"/>
                </a:solidFill>
              </a:rPr>
              <a:t> </a:t>
            </a:r>
            <a:r>
              <a:rPr lang="en-US" sz="6000" dirty="0" err="1" smtClean="0">
                <a:solidFill>
                  <a:schemeClr val="bg1"/>
                </a:solidFill>
              </a:rPr>
              <a:t>hương</a:t>
            </a:r>
            <a:r>
              <a:rPr lang="en-US" sz="6000" dirty="0" smtClean="0">
                <a:solidFill>
                  <a:schemeClr val="bg1"/>
                </a:solidFill>
              </a:rPr>
              <a:t> </a:t>
            </a:r>
            <a:r>
              <a:rPr lang="en-US" sz="6000" dirty="0" err="1" smtClean="0">
                <a:solidFill>
                  <a:schemeClr val="bg1"/>
                </a:solidFill>
              </a:rPr>
              <a:t>thơm</a:t>
            </a:r>
            <a:r>
              <a:rPr lang="en-US" sz="6000" dirty="0" smtClean="0">
                <a:solidFill>
                  <a:schemeClr val="bg1"/>
                </a:solidFill>
              </a:rPr>
              <a:t> </a:t>
            </a:r>
            <a:r>
              <a:rPr lang="en-US" sz="6000" dirty="0" err="1" smtClean="0">
                <a:solidFill>
                  <a:schemeClr val="bg1"/>
                </a:solidFill>
              </a:rPr>
              <a:t>và</a:t>
            </a:r>
            <a:r>
              <a:rPr lang="en-US" sz="6000" dirty="0" smtClean="0">
                <a:solidFill>
                  <a:schemeClr val="bg1"/>
                </a:solidFill>
              </a:rPr>
              <a:t> </a:t>
            </a:r>
            <a:r>
              <a:rPr lang="en-US" sz="6000" dirty="0" err="1" smtClean="0">
                <a:solidFill>
                  <a:schemeClr val="bg1"/>
                </a:solidFill>
              </a:rPr>
              <a:t>cứ</a:t>
            </a:r>
            <a:r>
              <a:rPr lang="en-US" sz="6000" dirty="0" smtClean="0">
                <a:solidFill>
                  <a:schemeClr val="bg1"/>
                </a:solidFill>
              </a:rPr>
              <a:t> </a:t>
            </a:r>
            <a:r>
              <a:rPr lang="en-US" sz="6000" dirty="0" err="1" smtClean="0">
                <a:solidFill>
                  <a:schemeClr val="bg1"/>
                </a:solidFill>
              </a:rPr>
              <a:t>châm</a:t>
            </a:r>
            <a:r>
              <a:rPr lang="en-US" sz="6000" dirty="0" smtClean="0">
                <a:solidFill>
                  <a:schemeClr val="bg1"/>
                </a:solidFill>
              </a:rPr>
              <a:t> </a:t>
            </a:r>
            <a:r>
              <a:rPr lang="en-US" sz="6000" dirty="0" err="1" smtClean="0">
                <a:solidFill>
                  <a:schemeClr val="bg1"/>
                </a:solidFill>
              </a:rPr>
              <a:t>rượu</a:t>
            </a:r>
            <a:r>
              <a:rPr lang="en-US" sz="6000" dirty="0" smtClean="0">
                <a:solidFill>
                  <a:schemeClr val="bg1"/>
                </a:solidFill>
              </a:rPr>
              <a:t> </a:t>
            </a:r>
            <a:r>
              <a:rPr lang="en-US" sz="6000" dirty="0" err="1" smtClean="0">
                <a:solidFill>
                  <a:schemeClr val="bg1"/>
                </a:solidFill>
              </a:rPr>
              <a:t>đầy</a:t>
            </a:r>
            <a:r>
              <a:rPr lang="en-US" sz="6000" dirty="0" smtClean="0">
                <a:solidFill>
                  <a:schemeClr val="bg1"/>
                </a:solidFill>
              </a:rPr>
              <a:t> </a:t>
            </a:r>
            <a:r>
              <a:rPr lang="en-US" sz="6000" dirty="0" err="1" smtClean="0">
                <a:solidFill>
                  <a:schemeClr val="bg1"/>
                </a:solidFill>
              </a:rPr>
              <a:t>ly</a:t>
            </a:r>
            <a:r>
              <a:rPr lang="en-US" sz="6000" dirty="0" smtClean="0">
                <a:solidFill>
                  <a:schemeClr val="bg1"/>
                </a:solidFill>
              </a:rPr>
              <a:t>. </a:t>
            </a:r>
            <a:endParaRPr lang="en-US" sz="6000" dirty="0">
              <a:solidFill>
                <a:schemeClr val="bg1"/>
              </a:solidFill>
            </a:endParaRPr>
          </a:p>
        </p:txBody>
      </p:sp>
    </p:spTree>
    <p:extLst>
      <p:ext uri="{BB962C8B-B14F-4D97-AF65-F5344CB8AC3E}">
        <p14:creationId xmlns:p14="http://schemas.microsoft.com/office/powerpoint/2010/main" val="2989477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r>
              <a:rPr lang="en-US" sz="8000" u="sng" dirty="0" err="1" smtClean="0">
                <a:solidFill>
                  <a:srgbClr val="FFFF00"/>
                </a:solidFill>
              </a:rPr>
              <a:t>Đk</a:t>
            </a:r>
            <a:r>
              <a:rPr lang="en-US" sz="8000" u="sng" dirty="0" smtClean="0">
                <a:solidFill>
                  <a:srgbClr val="FFFF00"/>
                </a:solidFill>
              </a:rPr>
              <a:t>:</a:t>
            </a:r>
            <a:r>
              <a:rPr lang="en-US" sz="8000" dirty="0" smtClean="0">
                <a:solidFill>
                  <a:schemeClr val="bg1"/>
                </a:solidFill>
              </a:rPr>
              <a:t> </a:t>
            </a:r>
            <a:r>
              <a:rPr lang="en-US" sz="8000" dirty="0" err="1" smtClean="0">
                <a:solidFill>
                  <a:schemeClr val="bg1"/>
                </a:solidFill>
              </a:rPr>
              <a:t>Có</a:t>
            </a:r>
            <a:r>
              <a:rPr lang="en-US" sz="8000" dirty="0" smtClean="0">
                <a:solidFill>
                  <a:schemeClr val="bg1"/>
                </a:solidFill>
              </a:rPr>
              <a:t> </a:t>
            </a:r>
            <a:r>
              <a:rPr lang="en-US" sz="8000" dirty="0" err="1" smtClean="0">
                <a:solidFill>
                  <a:schemeClr val="bg1"/>
                </a:solidFill>
              </a:rPr>
              <a:t>Chúa</a:t>
            </a:r>
            <a:r>
              <a:rPr lang="en-US" sz="8000" dirty="0" smtClean="0">
                <a:solidFill>
                  <a:schemeClr val="bg1"/>
                </a:solidFill>
              </a:rPr>
              <a:t> </a:t>
            </a:r>
            <a:r>
              <a:rPr lang="en-US" sz="8000" dirty="0" err="1" smtClean="0">
                <a:solidFill>
                  <a:schemeClr val="bg1"/>
                </a:solidFill>
              </a:rPr>
              <a:t>chăn</a:t>
            </a:r>
            <a:r>
              <a:rPr lang="en-US" sz="8000" dirty="0" smtClean="0">
                <a:solidFill>
                  <a:schemeClr val="bg1"/>
                </a:solidFill>
              </a:rPr>
              <a:t> </a:t>
            </a:r>
            <a:r>
              <a:rPr lang="en-US" sz="8000" dirty="0" err="1" smtClean="0">
                <a:solidFill>
                  <a:schemeClr val="bg1"/>
                </a:solidFill>
              </a:rPr>
              <a:t>dắt</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nên</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không</a:t>
            </a:r>
            <a:r>
              <a:rPr lang="en-US" sz="8000" dirty="0" smtClean="0">
                <a:solidFill>
                  <a:schemeClr val="bg1"/>
                </a:solidFill>
              </a:rPr>
              <a:t> </a:t>
            </a:r>
            <a:r>
              <a:rPr lang="en-US" sz="8000" dirty="0" err="1" smtClean="0">
                <a:solidFill>
                  <a:schemeClr val="bg1"/>
                </a:solidFill>
              </a:rPr>
              <a:t>còn</a:t>
            </a:r>
            <a:r>
              <a:rPr lang="en-US" sz="8000" dirty="0" smtClean="0">
                <a:solidFill>
                  <a:schemeClr val="bg1"/>
                </a:solidFill>
              </a:rPr>
              <a:t> </a:t>
            </a:r>
            <a:r>
              <a:rPr lang="en-US" sz="8000" dirty="0" err="1" smtClean="0">
                <a:solidFill>
                  <a:schemeClr val="bg1"/>
                </a:solidFill>
              </a:rPr>
              <a:t>thiếu</a:t>
            </a:r>
            <a:r>
              <a:rPr lang="en-US" sz="8000" dirty="0" smtClean="0">
                <a:solidFill>
                  <a:schemeClr val="bg1"/>
                </a:solidFill>
              </a:rPr>
              <a:t> </a:t>
            </a:r>
            <a:r>
              <a:rPr lang="en-US" sz="8000" dirty="0" err="1" smtClean="0">
                <a:solidFill>
                  <a:schemeClr val="bg1"/>
                </a:solidFill>
              </a:rPr>
              <a:t>gì</a:t>
            </a:r>
            <a:r>
              <a:rPr lang="en-US" sz="8000" dirty="0" smtClean="0">
                <a:solidFill>
                  <a:schemeClr val="bg1"/>
                </a:solidFill>
              </a:rPr>
              <a:t>. </a:t>
            </a:r>
            <a:endParaRPr lang="vi-VN" sz="8000" dirty="0" smtClean="0">
              <a:solidFill>
                <a:schemeClr val="bg1"/>
              </a:solidFill>
            </a:endParaRPr>
          </a:p>
        </p:txBody>
      </p:sp>
    </p:spTree>
    <p:extLst>
      <p:ext uri="{BB962C8B-B14F-4D97-AF65-F5344CB8AC3E}">
        <p14:creationId xmlns:p14="http://schemas.microsoft.com/office/powerpoint/2010/main" val="559322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Autofit/>
          </a:bodyPr>
          <a:lstStyle/>
          <a:p>
            <a:pPr algn="just"/>
            <a:r>
              <a:rPr lang="en-US" sz="6000" u="sng" dirty="0" smtClean="0">
                <a:solidFill>
                  <a:srgbClr val="FFFF00"/>
                </a:solidFill>
              </a:rPr>
              <a:t>Tk5:</a:t>
            </a:r>
            <a:r>
              <a:rPr lang="en-US" sz="6000" dirty="0" smtClean="0">
                <a:solidFill>
                  <a:schemeClr val="bg1"/>
                </a:solidFill>
              </a:rPr>
              <a:t> </a:t>
            </a:r>
            <a:r>
              <a:rPr lang="en-US" sz="6000" dirty="0" err="1" smtClean="0">
                <a:solidFill>
                  <a:schemeClr val="bg1"/>
                </a:solidFill>
              </a:rPr>
              <a:t>Chúa</a:t>
            </a:r>
            <a:r>
              <a:rPr lang="en-US" sz="6000" dirty="0" smtClean="0">
                <a:solidFill>
                  <a:schemeClr val="bg1"/>
                </a:solidFill>
              </a:rPr>
              <a:t> </a:t>
            </a:r>
            <a:r>
              <a:rPr lang="en-US" sz="6000" dirty="0" err="1" smtClean="0">
                <a:solidFill>
                  <a:schemeClr val="bg1"/>
                </a:solidFill>
              </a:rPr>
              <a:t>vẫn</a:t>
            </a:r>
            <a:r>
              <a:rPr lang="en-US" sz="6000" dirty="0" smtClean="0">
                <a:solidFill>
                  <a:schemeClr val="bg1"/>
                </a:solidFill>
              </a:rPr>
              <a:t> </a:t>
            </a:r>
            <a:r>
              <a:rPr lang="en-US" sz="6000" dirty="0" err="1" smtClean="0">
                <a:solidFill>
                  <a:schemeClr val="bg1"/>
                </a:solidFill>
              </a:rPr>
              <a:t>che</a:t>
            </a:r>
            <a:r>
              <a:rPr lang="en-US" sz="6000" dirty="0" smtClean="0">
                <a:solidFill>
                  <a:schemeClr val="bg1"/>
                </a:solidFill>
              </a:rPr>
              <a:t> </a:t>
            </a:r>
            <a:r>
              <a:rPr lang="en-US" sz="6000" dirty="0" err="1" smtClean="0">
                <a:solidFill>
                  <a:schemeClr val="bg1"/>
                </a:solidFill>
              </a:rPr>
              <a:t>chở</a:t>
            </a:r>
            <a:r>
              <a:rPr lang="en-US" sz="6000" dirty="0" smtClean="0">
                <a:solidFill>
                  <a:schemeClr val="bg1"/>
                </a:solidFill>
              </a:rPr>
              <a:t> con </a:t>
            </a:r>
            <a:r>
              <a:rPr lang="en-US" sz="6000" dirty="0" err="1" smtClean="0">
                <a:solidFill>
                  <a:schemeClr val="bg1"/>
                </a:solidFill>
              </a:rPr>
              <a:t>trong</a:t>
            </a:r>
            <a:r>
              <a:rPr lang="en-US" sz="6000" dirty="0" smtClean="0">
                <a:solidFill>
                  <a:schemeClr val="bg1"/>
                </a:solidFill>
              </a:rPr>
              <a:t> </a:t>
            </a:r>
            <a:r>
              <a:rPr lang="en-US" sz="6000" dirty="0" err="1" smtClean="0">
                <a:solidFill>
                  <a:schemeClr val="bg1"/>
                </a:solidFill>
              </a:rPr>
              <a:t>ân</a:t>
            </a:r>
            <a:r>
              <a:rPr lang="en-US" sz="6000" dirty="0" smtClean="0">
                <a:solidFill>
                  <a:schemeClr val="bg1"/>
                </a:solidFill>
              </a:rPr>
              <a:t> </a:t>
            </a:r>
            <a:r>
              <a:rPr lang="en-US" sz="6000" dirty="0" err="1" smtClean="0">
                <a:solidFill>
                  <a:schemeClr val="bg1"/>
                </a:solidFill>
              </a:rPr>
              <a:t>thiêng</a:t>
            </a:r>
            <a:r>
              <a:rPr lang="en-US" sz="6000" dirty="0" smtClean="0">
                <a:solidFill>
                  <a:schemeClr val="bg1"/>
                </a:solidFill>
              </a:rPr>
              <a:t> </a:t>
            </a:r>
            <a:r>
              <a:rPr lang="en-US" sz="6000" dirty="0" err="1" smtClean="0">
                <a:solidFill>
                  <a:schemeClr val="bg1"/>
                </a:solidFill>
              </a:rPr>
              <a:t>và</a:t>
            </a:r>
            <a:r>
              <a:rPr lang="en-US" sz="6000" dirty="0" smtClean="0">
                <a:solidFill>
                  <a:schemeClr val="bg1"/>
                </a:solidFill>
              </a:rPr>
              <a:t> </a:t>
            </a:r>
            <a:r>
              <a:rPr lang="en-US" sz="6000" dirty="0" err="1" smtClean="0">
                <a:solidFill>
                  <a:schemeClr val="bg1"/>
                </a:solidFill>
              </a:rPr>
              <a:t>nghĩa</a:t>
            </a:r>
            <a:r>
              <a:rPr lang="en-US" sz="6000" dirty="0" smtClean="0">
                <a:solidFill>
                  <a:schemeClr val="bg1"/>
                </a:solidFill>
              </a:rPr>
              <a:t> </a:t>
            </a:r>
            <a:r>
              <a:rPr lang="en-US" sz="6000" dirty="0" err="1" smtClean="0">
                <a:solidFill>
                  <a:schemeClr val="bg1"/>
                </a:solidFill>
              </a:rPr>
              <a:t>tình</a:t>
            </a:r>
            <a:r>
              <a:rPr lang="en-US" sz="6000" dirty="0" smtClean="0">
                <a:solidFill>
                  <a:schemeClr val="bg1"/>
                </a:solidFill>
              </a:rPr>
              <a:t>. Con </a:t>
            </a:r>
            <a:r>
              <a:rPr lang="en-US" sz="6000" dirty="0" err="1" smtClean="0">
                <a:solidFill>
                  <a:schemeClr val="bg1"/>
                </a:solidFill>
              </a:rPr>
              <a:t>được</a:t>
            </a:r>
            <a:r>
              <a:rPr lang="en-US" sz="6000" dirty="0" smtClean="0">
                <a:solidFill>
                  <a:schemeClr val="bg1"/>
                </a:solidFill>
              </a:rPr>
              <a:t> ở </a:t>
            </a:r>
            <a:r>
              <a:rPr lang="en-US" sz="6000" dirty="0" err="1" smtClean="0">
                <a:solidFill>
                  <a:schemeClr val="bg1"/>
                </a:solidFill>
              </a:rPr>
              <a:t>vương</a:t>
            </a:r>
            <a:r>
              <a:rPr lang="en-US" sz="6000" dirty="0" smtClean="0">
                <a:solidFill>
                  <a:schemeClr val="bg1"/>
                </a:solidFill>
              </a:rPr>
              <a:t> </a:t>
            </a:r>
            <a:r>
              <a:rPr lang="en-US" sz="6000" dirty="0" err="1" smtClean="0">
                <a:solidFill>
                  <a:schemeClr val="bg1"/>
                </a:solidFill>
              </a:rPr>
              <a:t>cung</a:t>
            </a:r>
            <a:r>
              <a:rPr lang="en-US" sz="6000" dirty="0" smtClean="0">
                <a:solidFill>
                  <a:schemeClr val="bg1"/>
                </a:solidFill>
              </a:rPr>
              <a:t> qua </a:t>
            </a:r>
            <a:r>
              <a:rPr lang="en-US" sz="6000" dirty="0" err="1" smtClean="0">
                <a:solidFill>
                  <a:schemeClr val="bg1"/>
                </a:solidFill>
              </a:rPr>
              <a:t>tháng</a:t>
            </a:r>
            <a:r>
              <a:rPr lang="en-US" sz="6000" dirty="0" smtClean="0">
                <a:solidFill>
                  <a:schemeClr val="bg1"/>
                </a:solidFill>
              </a:rPr>
              <a:t> </a:t>
            </a:r>
            <a:r>
              <a:rPr lang="en-US" sz="6000" dirty="0" err="1" smtClean="0">
                <a:solidFill>
                  <a:schemeClr val="bg1"/>
                </a:solidFill>
              </a:rPr>
              <a:t>năm</a:t>
            </a:r>
            <a:r>
              <a:rPr lang="en-US" sz="6000" dirty="0" smtClean="0">
                <a:solidFill>
                  <a:schemeClr val="bg1"/>
                </a:solidFill>
              </a:rPr>
              <a:t> </a:t>
            </a:r>
            <a:r>
              <a:rPr lang="en-US" sz="6000" dirty="0" err="1" smtClean="0">
                <a:solidFill>
                  <a:schemeClr val="bg1"/>
                </a:solidFill>
              </a:rPr>
              <a:t>dài</a:t>
            </a:r>
            <a:r>
              <a:rPr lang="en-US" sz="6000" dirty="0" smtClean="0">
                <a:solidFill>
                  <a:schemeClr val="bg1"/>
                </a:solidFill>
              </a:rPr>
              <a:t> </a:t>
            </a:r>
            <a:r>
              <a:rPr lang="en-US" sz="6000" dirty="0" err="1" smtClean="0">
                <a:solidFill>
                  <a:schemeClr val="bg1"/>
                </a:solidFill>
              </a:rPr>
              <a:t>triền</a:t>
            </a:r>
            <a:r>
              <a:rPr lang="en-US" sz="6000" dirty="0" smtClean="0">
                <a:solidFill>
                  <a:schemeClr val="bg1"/>
                </a:solidFill>
              </a:rPr>
              <a:t> </a:t>
            </a:r>
            <a:r>
              <a:rPr lang="en-US" sz="6000" dirty="0" err="1" smtClean="0">
                <a:solidFill>
                  <a:schemeClr val="bg1"/>
                </a:solidFill>
              </a:rPr>
              <a:t>miên</a:t>
            </a:r>
            <a:r>
              <a:rPr lang="en-US" sz="6000" dirty="0" smtClean="0">
                <a:solidFill>
                  <a:schemeClr val="bg1"/>
                </a:solidFill>
              </a:rPr>
              <a:t>.</a:t>
            </a:r>
            <a:endParaRPr lang="en-US" sz="6000" dirty="0">
              <a:solidFill>
                <a:schemeClr val="bg1"/>
              </a:solidFill>
            </a:endParaRPr>
          </a:p>
        </p:txBody>
      </p:sp>
    </p:spTree>
    <p:extLst>
      <p:ext uri="{BB962C8B-B14F-4D97-AF65-F5344CB8AC3E}">
        <p14:creationId xmlns:p14="http://schemas.microsoft.com/office/powerpoint/2010/main" val="687917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r>
              <a:rPr lang="en-US" sz="8000" u="sng" dirty="0" err="1" smtClean="0">
                <a:solidFill>
                  <a:srgbClr val="FFFF00"/>
                </a:solidFill>
              </a:rPr>
              <a:t>Đk</a:t>
            </a:r>
            <a:r>
              <a:rPr lang="en-US" sz="8000" u="sng" dirty="0" smtClean="0">
                <a:solidFill>
                  <a:srgbClr val="FFFF00"/>
                </a:solidFill>
              </a:rPr>
              <a:t>:</a:t>
            </a:r>
            <a:r>
              <a:rPr lang="en-US" sz="8000" dirty="0" smtClean="0">
                <a:solidFill>
                  <a:schemeClr val="bg1"/>
                </a:solidFill>
              </a:rPr>
              <a:t> </a:t>
            </a:r>
            <a:r>
              <a:rPr lang="en-US" sz="8000" dirty="0" err="1" smtClean="0">
                <a:solidFill>
                  <a:schemeClr val="bg1"/>
                </a:solidFill>
              </a:rPr>
              <a:t>Có</a:t>
            </a:r>
            <a:r>
              <a:rPr lang="en-US" sz="8000" dirty="0" smtClean="0">
                <a:solidFill>
                  <a:schemeClr val="bg1"/>
                </a:solidFill>
              </a:rPr>
              <a:t> </a:t>
            </a:r>
            <a:r>
              <a:rPr lang="en-US" sz="8000" dirty="0" err="1" smtClean="0">
                <a:solidFill>
                  <a:schemeClr val="bg1"/>
                </a:solidFill>
              </a:rPr>
              <a:t>Chúa</a:t>
            </a:r>
            <a:r>
              <a:rPr lang="en-US" sz="8000" dirty="0" smtClean="0">
                <a:solidFill>
                  <a:schemeClr val="bg1"/>
                </a:solidFill>
              </a:rPr>
              <a:t> </a:t>
            </a:r>
            <a:r>
              <a:rPr lang="en-US" sz="8000" dirty="0" err="1" smtClean="0">
                <a:solidFill>
                  <a:schemeClr val="bg1"/>
                </a:solidFill>
              </a:rPr>
              <a:t>chăn</a:t>
            </a:r>
            <a:r>
              <a:rPr lang="en-US" sz="8000" dirty="0" smtClean="0">
                <a:solidFill>
                  <a:schemeClr val="bg1"/>
                </a:solidFill>
              </a:rPr>
              <a:t> </a:t>
            </a:r>
            <a:r>
              <a:rPr lang="en-US" sz="8000" dirty="0" err="1" smtClean="0">
                <a:solidFill>
                  <a:schemeClr val="bg1"/>
                </a:solidFill>
              </a:rPr>
              <a:t>dắt</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nên</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không</a:t>
            </a:r>
            <a:r>
              <a:rPr lang="en-US" sz="8000" dirty="0" smtClean="0">
                <a:solidFill>
                  <a:schemeClr val="bg1"/>
                </a:solidFill>
              </a:rPr>
              <a:t> </a:t>
            </a:r>
            <a:r>
              <a:rPr lang="en-US" sz="8000" dirty="0" err="1" smtClean="0">
                <a:solidFill>
                  <a:schemeClr val="bg1"/>
                </a:solidFill>
              </a:rPr>
              <a:t>còn</a:t>
            </a:r>
            <a:r>
              <a:rPr lang="en-US" sz="8000" dirty="0" smtClean="0">
                <a:solidFill>
                  <a:schemeClr val="bg1"/>
                </a:solidFill>
              </a:rPr>
              <a:t> </a:t>
            </a:r>
            <a:r>
              <a:rPr lang="en-US" sz="8000" dirty="0" err="1" smtClean="0">
                <a:solidFill>
                  <a:schemeClr val="bg1"/>
                </a:solidFill>
              </a:rPr>
              <a:t>thiếu</a:t>
            </a:r>
            <a:r>
              <a:rPr lang="en-US" sz="8000" dirty="0" smtClean="0">
                <a:solidFill>
                  <a:schemeClr val="bg1"/>
                </a:solidFill>
              </a:rPr>
              <a:t> </a:t>
            </a:r>
            <a:r>
              <a:rPr lang="en-US" sz="8000" dirty="0" err="1" smtClean="0">
                <a:solidFill>
                  <a:schemeClr val="bg1"/>
                </a:solidFill>
              </a:rPr>
              <a:t>gì</a:t>
            </a:r>
            <a:r>
              <a:rPr lang="en-US" sz="8000" dirty="0" smtClean="0">
                <a:solidFill>
                  <a:schemeClr val="bg1"/>
                </a:solidFill>
              </a:rPr>
              <a:t>. </a:t>
            </a:r>
            <a:endParaRPr lang="vi-VN" sz="8000" dirty="0" smtClean="0">
              <a:solidFill>
                <a:schemeClr val="bg1"/>
              </a:solidFill>
            </a:endParaRPr>
          </a:p>
        </p:txBody>
      </p:sp>
    </p:spTree>
    <p:extLst>
      <p:ext uri="{BB962C8B-B14F-4D97-AF65-F5344CB8AC3E}">
        <p14:creationId xmlns:p14="http://schemas.microsoft.com/office/powerpoint/2010/main" val="25531763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381000" y="1600200"/>
            <a:ext cx="7772400" cy="1102519"/>
          </a:xfrm>
        </p:spPr>
        <p:txBody>
          <a:bodyPr>
            <a:normAutofit fontScale="90000"/>
          </a:bodyPr>
          <a:lstStyle/>
          <a:p>
            <a:pPr eaLnBrk="1" hangingPunct="1"/>
            <a:r>
              <a:rPr lang="en-US" sz="4000" b="0" dirty="0" smtClean="0">
                <a:solidFill>
                  <a:schemeClr val="bg1"/>
                </a:solidFill>
                <a:effectLst>
                  <a:outerShdw blurRad="38100" dist="38100" dir="2700000" algn="tl">
                    <a:srgbClr val="000000">
                      <a:alpha val="43137"/>
                    </a:srgbClr>
                  </a:outerShdw>
                </a:effectLst>
              </a:rPr>
              <a:t/>
            </a:r>
            <a:br>
              <a:rPr lang="en-US" sz="4000" b="0" dirty="0" smtClean="0">
                <a:solidFill>
                  <a:schemeClr val="bg1"/>
                </a:solidFill>
                <a:effectLst>
                  <a:outerShdw blurRad="38100" dist="38100" dir="2700000" algn="tl">
                    <a:srgbClr val="000000">
                      <a:alpha val="43137"/>
                    </a:srgbClr>
                  </a:outerShdw>
                </a:effectLst>
              </a:rPr>
            </a:br>
            <a:endParaRPr lang="en-US" sz="4000" b="0" dirty="0" smtClean="0">
              <a:solidFill>
                <a:schemeClr val="bg1"/>
              </a:solidFill>
              <a:effectLst>
                <a:outerShdw blurRad="38100" dist="38100" dir="2700000" algn="tl">
                  <a:srgbClr val="000000">
                    <a:alpha val="43137"/>
                  </a:srgbClr>
                </a:outerShdw>
              </a:effectLst>
            </a:endParaRPr>
          </a:p>
        </p:txBody>
      </p:sp>
      <p:sp>
        <p:nvSpPr>
          <p:cNvPr id="3" name="Rectangle 2"/>
          <p:cNvSpPr/>
          <p:nvPr/>
        </p:nvSpPr>
        <p:spPr>
          <a:xfrm>
            <a:off x="3825240" y="742950"/>
            <a:ext cx="5050574" cy="646331"/>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all" spc="0" normalizeH="0" baseline="0" noProof="0" dirty="0"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rPr>
              <a:t>Thánh lễ an </a:t>
            </a:r>
            <a:r>
              <a:rPr kumimoji="0" lang="en-US" sz="3600" b="1" i="0" u="none" strike="noStrike" kern="1200" cap="all" spc="0" normalizeH="0" baseline="0" noProof="0" dirty="0" err="1"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rPr>
              <a:t>táng</a:t>
            </a:r>
            <a:endParaRPr kumimoji="0" lang="en-US" sz="3600" b="1" i="0" u="none" strike="noStrike" kern="1200" cap="all" spc="0" normalizeH="0" baseline="0" noProof="0" dirty="0"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endParaRPr>
          </a:p>
        </p:txBody>
      </p:sp>
      <p:sp>
        <p:nvSpPr>
          <p:cNvPr id="4" name="Rectangle 3"/>
          <p:cNvSpPr/>
          <p:nvPr/>
        </p:nvSpPr>
        <p:spPr>
          <a:xfrm>
            <a:off x="3429000" y="2110083"/>
            <a:ext cx="5562600" cy="138499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rPr>
              <a:t>BÀ MARIA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rPr>
              <a:t>HOÀNG NGỌC DUNG</a:t>
            </a:r>
            <a:endParaRPr kumimoji="0" lang="en-US" sz="4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3886200" cy="5143500"/>
          </a:xfrm>
          <a:prstGeom prst="rect">
            <a:avLst/>
          </a:prstGeom>
        </p:spPr>
      </p:pic>
    </p:spTree>
    <p:extLst>
      <p:ext uri="{BB962C8B-B14F-4D97-AF65-F5344CB8AC3E}">
        <p14:creationId xmlns:p14="http://schemas.microsoft.com/office/powerpoint/2010/main" val="2161337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8000" b="0" dirty="0" err="1" smtClean="0">
                <a:solidFill>
                  <a:srgbClr val="FFFF00"/>
                </a:solidFill>
                <a:effectLst/>
                <a:latin typeface="+mj-lt"/>
              </a:rPr>
              <a:t>Ca</a:t>
            </a:r>
            <a:r>
              <a:rPr lang="en-US" sz="8000" b="0" dirty="0" smtClean="0">
                <a:solidFill>
                  <a:srgbClr val="FFFF00"/>
                </a:solidFill>
                <a:effectLst/>
                <a:latin typeface="+mj-lt"/>
              </a:rPr>
              <a:t> </a:t>
            </a:r>
            <a:r>
              <a:rPr lang="en-US" sz="8000" b="0" dirty="0" err="1">
                <a:solidFill>
                  <a:srgbClr val="FFFF00"/>
                </a:solidFill>
                <a:effectLst/>
                <a:latin typeface="+mj-lt"/>
              </a:rPr>
              <a:t>Nhập</a:t>
            </a:r>
            <a:r>
              <a:rPr lang="en-US" sz="8000" b="0" dirty="0">
                <a:solidFill>
                  <a:srgbClr val="FFFF00"/>
                </a:solidFill>
                <a:effectLst/>
                <a:latin typeface="+mj-lt"/>
              </a:rPr>
              <a:t> </a:t>
            </a:r>
            <a:r>
              <a:rPr lang="en-US" sz="8000" b="0" dirty="0" err="1">
                <a:solidFill>
                  <a:srgbClr val="FFFF00"/>
                </a:solidFill>
                <a:effectLst/>
                <a:latin typeface="+mj-lt"/>
              </a:rPr>
              <a:t>Lễ</a:t>
            </a:r>
            <a:r>
              <a:rPr lang="en-US" sz="8000" b="0" dirty="0">
                <a:solidFill>
                  <a:srgbClr val="FFFF00"/>
                </a:solidFill>
                <a:effectLst/>
                <a:latin typeface="+mj-lt"/>
              </a:rPr>
              <a:t/>
            </a:r>
            <a:br>
              <a:rPr lang="en-US" sz="8000" b="0" dirty="0">
                <a:solidFill>
                  <a:srgbClr val="FFFF00"/>
                </a:solidFill>
                <a:effectLst/>
                <a:latin typeface="+mj-lt"/>
              </a:rPr>
            </a:br>
            <a:r>
              <a:rPr lang="en-US" sz="6600" dirty="0" err="1" smtClean="0">
                <a:solidFill>
                  <a:srgbClr val="FFFF00"/>
                </a:solidFill>
              </a:rPr>
              <a:t>Cửa</a:t>
            </a:r>
            <a:r>
              <a:rPr lang="en-US" sz="6600" dirty="0" smtClean="0">
                <a:solidFill>
                  <a:srgbClr val="FFFF00"/>
                </a:solidFill>
              </a:rPr>
              <a:t> </a:t>
            </a:r>
            <a:r>
              <a:rPr lang="en-US" sz="6600" dirty="0" err="1" smtClean="0">
                <a:solidFill>
                  <a:srgbClr val="FFFF00"/>
                </a:solidFill>
              </a:rPr>
              <a:t>Công</a:t>
            </a:r>
            <a:r>
              <a:rPr lang="en-US" sz="6600" dirty="0" smtClean="0">
                <a:solidFill>
                  <a:srgbClr val="FFFF00"/>
                </a:solidFill>
              </a:rPr>
              <a:t> </a:t>
            </a:r>
            <a:r>
              <a:rPr lang="en-US" sz="6600" dirty="0" err="1" smtClean="0">
                <a:solidFill>
                  <a:srgbClr val="FFFF00"/>
                </a:solidFill>
              </a:rPr>
              <a:t>Chính</a:t>
            </a:r>
            <a:r>
              <a:rPr lang="en-US" sz="6600" dirty="0" smtClean="0">
                <a:solidFill>
                  <a:srgbClr val="FFFF00"/>
                </a:solidFill>
              </a:rPr>
              <a:t/>
            </a:r>
            <a:br>
              <a:rPr lang="en-US" sz="6600" dirty="0" smtClean="0">
                <a:solidFill>
                  <a:srgbClr val="FFFF00"/>
                </a:solidFill>
              </a:rPr>
            </a:br>
            <a:r>
              <a:rPr lang="en-US" sz="5400" i="1" dirty="0" smtClean="0">
                <a:solidFill>
                  <a:schemeClr val="bg1"/>
                </a:solidFill>
              </a:rPr>
              <a:t>Lm. Kim Long</a:t>
            </a:r>
            <a:endParaRPr lang="en-US" sz="6000" b="0" i="1" dirty="0">
              <a:solidFill>
                <a:schemeClr val="bg1"/>
              </a:solidFill>
              <a:effectLst/>
            </a:endParaRPr>
          </a:p>
        </p:txBody>
      </p:sp>
    </p:spTree>
    <p:extLst>
      <p:ext uri="{BB962C8B-B14F-4D97-AF65-F5344CB8AC3E}">
        <p14:creationId xmlns:p14="http://schemas.microsoft.com/office/powerpoint/2010/main" val="1148415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895350"/>
            <a:ext cx="9144000" cy="3733800"/>
          </a:xfrm>
        </p:spPr>
        <p:txBody>
          <a:bodyPr>
            <a:noAutofit/>
          </a:bodyPr>
          <a:lstStyle/>
          <a:p>
            <a:pPr algn="just"/>
            <a:r>
              <a:rPr lang="vi-VN" sz="6000" dirty="0">
                <a:solidFill>
                  <a:schemeClr val="bg1"/>
                </a:solidFill>
              </a:rPr>
              <a:t>Chúa nói: Ý muốn của Cha Tôi là hết những ai tin vào Tôi sẽ được sống muôn đời, và ngày sau hết tôi sẽ cho họ phục sinh.</a:t>
            </a:r>
            <a:endParaRPr lang="en-US" sz="6000" dirty="0">
              <a:solidFill>
                <a:schemeClr val="bg1"/>
              </a:solidFill>
            </a:endParaRPr>
          </a:p>
        </p:txBody>
      </p:sp>
      <p:sp>
        <p:nvSpPr>
          <p:cNvPr id="3" name="TextBox 2"/>
          <p:cNvSpPr txBox="1"/>
          <p:nvPr/>
        </p:nvSpPr>
        <p:spPr>
          <a:xfrm>
            <a:off x="0" y="1"/>
            <a:ext cx="3886200" cy="646331"/>
          </a:xfrm>
          <a:prstGeom prst="rect">
            <a:avLst/>
          </a:prstGeom>
          <a:noFill/>
        </p:spPr>
        <p:txBody>
          <a:bodyPr wrap="square" rtlCol="0">
            <a:spAutoFit/>
          </a:bodyPr>
          <a:lstStyle/>
          <a:p>
            <a:r>
              <a:rPr lang="en-US" sz="3600" dirty="0">
                <a:solidFill>
                  <a:srgbClr val="FFFF00"/>
                </a:solidFill>
              </a:rPr>
              <a:t>Alleluia - Alleluia:</a:t>
            </a:r>
          </a:p>
        </p:txBody>
      </p:sp>
      <p:sp>
        <p:nvSpPr>
          <p:cNvPr id="4" name="Rectangle 3"/>
          <p:cNvSpPr/>
          <p:nvPr/>
        </p:nvSpPr>
        <p:spPr>
          <a:xfrm>
            <a:off x="6477000" y="4497169"/>
            <a:ext cx="2053767" cy="646331"/>
          </a:xfrm>
          <a:prstGeom prst="rect">
            <a:avLst/>
          </a:prstGeom>
        </p:spPr>
        <p:txBody>
          <a:bodyPr wrap="none">
            <a:spAutoFit/>
          </a:bodyPr>
          <a:lstStyle/>
          <a:p>
            <a:r>
              <a:rPr lang="en-US" sz="3600" dirty="0">
                <a:solidFill>
                  <a:srgbClr val="FFFF00"/>
                </a:solidFill>
              </a:rPr>
              <a:t>Alleluia …</a:t>
            </a:r>
          </a:p>
        </p:txBody>
      </p:sp>
    </p:spTree>
    <p:extLst>
      <p:ext uri="{BB962C8B-B14F-4D97-AF65-F5344CB8AC3E}">
        <p14:creationId xmlns:p14="http://schemas.microsoft.com/office/powerpoint/2010/main" val="27013600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381000" y="1600200"/>
            <a:ext cx="7772400" cy="1102519"/>
          </a:xfrm>
        </p:spPr>
        <p:txBody>
          <a:bodyPr>
            <a:normAutofit fontScale="90000"/>
          </a:bodyPr>
          <a:lstStyle/>
          <a:p>
            <a:pPr eaLnBrk="1" hangingPunct="1"/>
            <a:r>
              <a:rPr lang="en-US" sz="4000" b="0" dirty="0" smtClean="0">
                <a:solidFill>
                  <a:schemeClr val="bg1"/>
                </a:solidFill>
                <a:effectLst>
                  <a:outerShdw blurRad="38100" dist="38100" dir="2700000" algn="tl">
                    <a:srgbClr val="000000">
                      <a:alpha val="43137"/>
                    </a:srgbClr>
                  </a:outerShdw>
                </a:effectLst>
              </a:rPr>
              <a:t/>
            </a:r>
            <a:br>
              <a:rPr lang="en-US" sz="4000" b="0" dirty="0" smtClean="0">
                <a:solidFill>
                  <a:schemeClr val="bg1"/>
                </a:solidFill>
                <a:effectLst>
                  <a:outerShdw blurRad="38100" dist="38100" dir="2700000" algn="tl">
                    <a:srgbClr val="000000">
                      <a:alpha val="43137"/>
                    </a:srgbClr>
                  </a:outerShdw>
                </a:effectLst>
              </a:rPr>
            </a:br>
            <a:endParaRPr lang="en-US" sz="4000" b="0" dirty="0" smtClean="0">
              <a:solidFill>
                <a:schemeClr val="bg1"/>
              </a:solidFill>
              <a:effectLst>
                <a:outerShdw blurRad="38100" dist="38100" dir="2700000" algn="tl">
                  <a:srgbClr val="000000">
                    <a:alpha val="43137"/>
                  </a:srgbClr>
                </a:outerShdw>
              </a:effectLst>
            </a:endParaRPr>
          </a:p>
        </p:txBody>
      </p:sp>
      <p:sp>
        <p:nvSpPr>
          <p:cNvPr id="3" name="Rectangle 2"/>
          <p:cNvSpPr/>
          <p:nvPr/>
        </p:nvSpPr>
        <p:spPr>
          <a:xfrm>
            <a:off x="3825240" y="742950"/>
            <a:ext cx="5050574" cy="646331"/>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all" spc="0" normalizeH="0" baseline="0" noProof="0" dirty="0"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rPr>
              <a:t>Thánh lễ an </a:t>
            </a:r>
            <a:r>
              <a:rPr kumimoji="0" lang="en-US" sz="3600" b="1" i="0" u="none" strike="noStrike" kern="1200" cap="all" spc="0" normalizeH="0" baseline="0" noProof="0" dirty="0" err="1"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rPr>
              <a:t>táng</a:t>
            </a:r>
            <a:endParaRPr kumimoji="0" lang="en-US" sz="3600" b="1" i="0" u="none" strike="noStrike" kern="1200" cap="all" spc="0" normalizeH="0" baseline="0" noProof="0" dirty="0"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endParaRPr>
          </a:p>
        </p:txBody>
      </p:sp>
      <p:sp>
        <p:nvSpPr>
          <p:cNvPr id="4" name="Rectangle 3"/>
          <p:cNvSpPr/>
          <p:nvPr/>
        </p:nvSpPr>
        <p:spPr>
          <a:xfrm>
            <a:off x="3429000" y="2110083"/>
            <a:ext cx="5562600" cy="138499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rPr>
              <a:t>BÀ MARIA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rPr>
              <a:t>HOÀNG NGỌC DUNG</a:t>
            </a:r>
            <a:endParaRPr kumimoji="0" lang="en-US" sz="4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3886200" cy="5143500"/>
          </a:xfrm>
          <a:prstGeom prst="rect">
            <a:avLst/>
          </a:prstGeom>
        </p:spPr>
      </p:pic>
    </p:spTree>
    <p:extLst>
      <p:ext uri="{BB962C8B-B14F-4D97-AF65-F5344CB8AC3E}">
        <p14:creationId xmlns:p14="http://schemas.microsoft.com/office/powerpoint/2010/main" val="12847423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381000" y="1600200"/>
            <a:ext cx="7772400" cy="1102519"/>
          </a:xfrm>
        </p:spPr>
        <p:txBody>
          <a:bodyPr>
            <a:normAutofit fontScale="90000"/>
          </a:bodyPr>
          <a:lstStyle/>
          <a:p>
            <a:pPr eaLnBrk="1" hangingPunct="1"/>
            <a:r>
              <a:rPr lang="en-US" sz="4000" b="0" dirty="0" smtClean="0">
                <a:solidFill>
                  <a:schemeClr val="bg1"/>
                </a:solidFill>
                <a:effectLst>
                  <a:outerShdw blurRad="38100" dist="38100" dir="2700000" algn="tl">
                    <a:srgbClr val="000000">
                      <a:alpha val="43137"/>
                    </a:srgbClr>
                  </a:outerShdw>
                </a:effectLst>
              </a:rPr>
              <a:t/>
            </a:r>
            <a:br>
              <a:rPr lang="en-US" sz="4000" b="0" dirty="0" smtClean="0">
                <a:solidFill>
                  <a:schemeClr val="bg1"/>
                </a:solidFill>
                <a:effectLst>
                  <a:outerShdw blurRad="38100" dist="38100" dir="2700000" algn="tl">
                    <a:srgbClr val="000000">
                      <a:alpha val="43137"/>
                    </a:srgbClr>
                  </a:outerShdw>
                </a:effectLst>
              </a:rPr>
            </a:br>
            <a:endParaRPr lang="en-US" sz="4000" b="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110796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895350"/>
            <a:ext cx="8763000" cy="4154984"/>
          </a:xfrm>
          <a:prstGeom prst="rect">
            <a:avLst/>
          </a:prstGeom>
        </p:spPr>
        <p:txBody>
          <a:bodyPr wrap="square">
            <a:spAutoFit/>
          </a:bodyPr>
          <a:lstStyle/>
          <a:p>
            <a:pPr algn="ctr"/>
            <a:r>
              <a:rPr lang="en-US" sz="6600" dirty="0" err="1" smtClean="0">
                <a:solidFill>
                  <a:srgbClr val="FFFF00"/>
                </a:solidFill>
              </a:rPr>
              <a:t>Ca</a:t>
            </a:r>
            <a:r>
              <a:rPr lang="en-US" sz="6600" dirty="0" smtClean="0">
                <a:solidFill>
                  <a:srgbClr val="FFFF00"/>
                </a:solidFill>
              </a:rPr>
              <a:t> </a:t>
            </a:r>
            <a:r>
              <a:rPr lang="en-US" sz="6600" dirty="0" err="1" smtClean="0">
                <a:solidFill>
                  <a:srgbClr val="FFFF00"/>
                </a:solidFill>
              </a:rPr>
              <a:t>Dâng</a:t>
            </a:r>
            <a:r>
              <a:rPr lang="en-US" sz="6600" dirty="0" smtClean="0">
                <a:solidFill>
                  <a:srgbClr val="FFFF00"/>
                </a:solidFill>
              </a:rPr>
              <a:t> </a:t>
            </a:r>
            <a:r>
              <a:rPr lang="en-US" sz="6600" dirty="0" err="1" smtClean="0">
                <a:solidFill>
                  <a:srgbClr val="FFFF00"/>
                </a:solidFill>
              </a:rPr>
              <a:t>Lễ</a:t>
            </a:r>
            <a:r>
              <a:rPr lang="en-US" sz="6600" dirty="0" smtClean="0">
                <a:solidFill>
                  <a:srgbClr val="FFFF00"/>
                </a:solidFill>
              </a:rPr>
              <a:t/>
            </a:r>
            <a:br>
              <a:rPr lang="en-US" sz="6600" dirty="0" smtClean="0">
                <a:solidFill>
                  <a:srgbClr val="FFFF00"/>
                </a:solidFill>
              </a:rPr>
            </a:br>
            <a:r>
              <a:rPr lang="en-US" sz="6600" dirty="0" err="1" smtClean="0">
                <a:solidFill>
                  <a:srgbClr val="FFFF00"/>
                </a:solidFill>
              </a:rPr>
              <a:t>Lời</a:t>
            </a:r>
            <a:r>
              <a:rPr lang="en-US" sz="6600" dirty="0" smtClean="0">
                <a:solidFill>
                  <a:srgbClr val="FFFF00"/>
                </a:solidFill>
              </a:rPr>
              <a:t> </a:t>
            </a:r>
            <a:r>
              <a:rPr lang="en-US" sz="6600" dirty="0" err="1">
                <a:solidFill>
                  <a:srgbClr val="FFFF00"/>
                </a:solidFill>
              </a:rPr>
              <a:t>Chân</a:t>
            </a:r>
            <a:r>
              <a:rPr lang="en-US" sz="6600" dirty="0">
                <a:solidFill>
                  <a:srgbClr val="FFFF00"/>
                </a:solidFill>
              </a:rPr>
              <a:t> </a:t>
            </a:r>
            <a:r>
              <a:rPr lang="en-US" sz="6600" dirty="0" err="1">
                <a:solidFill>
                  <a:srgbClr val="FFFF00"/>
                </a:solidFill>
              </a:rPr>
              <a:t>Thành</a:t>
            </a:r>
            <a:endParaRPr lang="en-US" sz="6600" dirty="0">
              <a:solidFill>
                <a:srgbClr val="FFFF00"/>
              </a:solidFill>
            </a:endParaRPr>
          </a:p>
          <a:p>
            <a:pPr algn="ctr"/>
            <a:r>
              <a:rPr lang="en-US" sz="6600" i="1" dirty="0">
                <a:solidFill>
                  <a:schemeClr val="bg1"/>
                </a:solidFill>
              </a:rPr>
              <a:t>Lm. Kim Long</a:t>
            </a:r>
          </a:p>
          <a:p>
            <a:pPr algn="ctr"/>
            <a:endParaRPr lang="en-US" sz="6600" dirty="0"/>
          </a:p>
        </p:txBody>
      </p:sp>
    </p:spTree>
    <p:extLst>
      <p:ext uri="{BB962C8B-B14F-4D97-AF65-F5344CB8AC3E}">
        <p14:creationId xmlns:p14="http://schemas.microsoft.com/office/powerpoint/2010/main" val="1235855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dirty="0" smtClean="0">
                <a:solidFill>
                  <a:srgbClr val="FFFF00"/>
                </a:solidFill>
              </a:rPr>
              <a:t>ĐK:</a:t>
            </a:r>
            <a:r>
              <a:rPr lang="en-US" sz="5400" dirty="0" smtClean="0">
                <a:solidFill>
                  <a:schemeClr val="bg1"/>
                </a:solidFill>
              </a:rPr>
              <a:t> </a:t>
            </a:r>
            <a:r>
              <a:rPr lang="en-US" sz="5400" dirty="0" err="1" smtClean="0">
                <a:solidFill>
                  <a:schemeClr val="bg1"/>
                </a:solidFill>
              </a:rPr>
              <a:t>Lời</a:t>
            </a:r>
            <a:r>
              <a:rPr lang="en-US" sz="5400" dirty="0" smtClean="0">
                <a:solidFill>
                  <a:schemeClr val="bg1"/>
                </a:solidFill>
              </a:rPr>
              <a:t> chân thành dâng tiến như hương trầm bay tới trời cao. Nguyện Chúa Cha nhân từ nhận lễ </a:t>
            </a:r>
            <a:r>
              <a:rPr lang="en-US" sz="5400" dirty="0" err="1" smtClean="0">
                <a:solidFill>
                  <a:schemeClr val="bg1"/>
                </a:solidFill>
              </a:rPr>
              <a:t>hy</a:t>
            </a:r>
            <a:r>
              <a:rPr lang="en-US" sz="5400" dirty="0" smtClean="0">
                <a:solidFill>
                  <a:schemeClr val="bg1"/>
                </a:solidFill>
              </a:rPr>
              <a:t> sinh trên bàn thờ. </a:t>
            </a:r>
            <a:endParaRPr lang="en-US" sz="5400" b="0" dirty="0">
              <a:solidFill>
                <a:schemeClr val="bg1"/>
              </a:solidFill>
              <a:effectLst/>
            </a:endParaRPr>
          </a:p>
        </p:txBody>
      </p:sp>
    </p:spTree>
    <p:extLst>
      <p:ext uri="{BB962C8B-B14F-4D97-AF65-F5344CB8AC3E}">
        <p14:creationId xmlns:p14="http://schemas.microsoft.com/office/powerpoint/2010/main" val="2200909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0" u="sng" dirty="0" smtClean="0">
                <a:solidFill>
                  <a:srgbClr val="FFFF00"/>
                </a:solidFill>
                <a:effectLst/>
              </a:rPr>
              <a:t>Tk1:</a:t>
            </a:r>
            <a:r>
              <a:rPr lang="en-US" sz="6600" b="0" dirty="0" smtClean="0">
                <a:solidFill>
                  <a:schemeClr val="bg1"/>
                </a:solidFill>
                <a:effectLst/>
              </a:rPr>
              <a:t> </a:t>
            </a:r>
            <a:r>
              <a:rPr lang="en-US" sz="6600" dirty="0" smtClean="0">
                <a:solidFill>
                  <a:schemeClr val="bg1"/>
                </a:solidFill>
              </a:rPr>
              <a:t>Tưởng nhớ Con Chúa đã chịu chết khổ hình. Và cuộc Người phục sinh cùng lên trời vinh sáng. </a:t>
            </a:r>
            <a:endParaRPr lang="vi-VN" sz="6600" dirty="0">
              <a:solidFill>
                <a:schemeClr val="bg1"/>
              </a:solidFill>
            </a:endParaRPr>
          </a:p>
        </p:txBody>
      </p:sp>
    </p:spTree>
    <p:extLst>
      <p:ext uri="{BB962C8B-B14F-4D97-AF65-F5344CB8AC3E}">
        <p14:creationId xmlns:p14="http://schemas.microsoft.com/office/powerpoint/2010/main" val="2199709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u="sng" dirty="0" smtClean="0">
                <a:solidFill>
                  <a:srgbClr val="FFFF00"/>
                </a:solidFill>
              </a:rPr>
              <a:t>ĐK:</a:t>
            </a:r>
            <a:r>
              <a:rPr lang="en-US" sz="6000" dirty="0" smtClean="0">
                <a:solidFill>
                  <a:schemeClr val="bg1"/>
                </a:solidFill>
              </a:rPr>
              <a:t> </a:t>
            </a:r>
            <a:r>
              <a:rPr lang="en-US" sz="6000" dirty="0" err="1" smtClean="0">
                <a:solidFill>
                  <a:schemeClr val="bg1"/>
                </a:solidFill>
              </a:rPr>
              <a:t>Lời</a:t>
            </a:r>
            <a:r>
              <a:rPr lang="en-US" sz="6000" dirty="0" smtClean="0">
                <a:solidFill>
                  <a:schemeClr val="bg1"/>
                </a:solidFill>
              </a:rPr>
              <a:t> chân thành dâng tiến như hương trầm bay tới trời cao. Nguyện Chúa Cha nhân từ nhận lễ </a:t>
            </a:r>
            <a:r>
              <a:rPr lang="en-US" sz="6000" dirty="0" err="1" smtClean="0">
                <a:solidFill>
                  <a:schemeClr val="bg1"/>
                </a:solidFill>
              </a:rPr>
              <a:t>hy</a:t>
            </a:r>
            <a:r>
              <a:rPr lang="en-US" sz="6000" dirty="0" smtClean="0">
                <a:solidFill>
                  <a:schemeClr val="bg1"/>
                </a:solidFill>
              </a:rPr>
              <a:t> sinh trên bàn thờ. </a:t>
            </a:r>
            <a:endParaRPr lang="en-US" sz="6000" b="0" dirty="0">
              <a:solidFill>
                <a:schemeClr val="bg1"/>
              </a:solidFill>
              <a:effectLst/>
            </a:endParaRPr>
          </a:p>
        </p:txBody>
      </p:sp>
    </p:spTree>
    <p:extLst>
      <p:ext uri="{BB962C8B-B14F-4D97-AF65-F5344CB8AC3E}">
        <p14:creationId xmlns:p14="http://schemas.microsoft.com/office/powerpoint/2010/main" val="3392780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0" u="sng" dirty="0" smtClean="0">
                <a:solidFill>
                  <a:srgbClr val="FFFF00"/>
                </a:solidFill>
                <a:effectLst/>
              </a:rPr>
              <a:t>Tk4:</a:t>
            </a:r>
            <a:r>
              <a:rPr lang="en-US" sz="6600" dirty="0">
                <a:solidFill>
                  <a:schemeClr val="bg1"/>
                </a:solidFill>
              </a:rPr>
              <a:t> </a:t>
            </a:r>
            <a:r>
              <a:rPr lang="en-US" sz="6600" dirty="0" err="1" smtClean="0">
                <a:solidFill>
                  <a:schemeClr val="bg1"/>
                </a:solidFill>
              </a:rPr>
              <a:t>Nguyện</a:t>
            </a:r>
            <a:r>
              <a:rPr lang="en-US" sz="6600" dirty="0" smtClean="0">
                <a:solidFill>
                  <a:schemeClr val="bg1"/>
                </a:solidFill>
              </a:rPr>
              <a:t> Chúa thương đoái những người đã ly trần. Dìu về trời quang vinh tụng ca tình yêu Chúa. </a:t>
            </a:r>
            <a:endParaRPr lang="vi-VN" sz="6600" dirty="0">
              <a:solidFill>
                <a:schemeClr val="bg1"/>
              </a:solidFill>
            </a:endParaRPr>
          </a:p>
        </p:txBody>
      </p:sp>
    </p:spTree>
    <p:extLst>
      <p:ext uri="{BB962C8B-B14F-4D97-AF65-F5344CB8AC3E}">
        <p14:creationId xmlns:p14="http://schemas.microsoft.com/office/powerpoint/2010/main" val="18581687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u="sng" dirty="0" smtClean="0">
                <a:solidFill>
                  <a:srgbClr val="FFFF00"/>
                </a:solidFill>
              </a:rPr>
              <a:t>ĐK:</a:t>
            </a:r>
            <a:r>
              <a:rPr lang="en-US" sz="6600" dirty="0" smtClean="0">
                <a:solidFill>
                  <a:schemeClr val="bg1"/>
                </a:solidFill>
              </a:rPr>
              <a:t> </a:t>
            </a:r>
            <a:r>
              <a:rPr lang="en-US" sz="6600" dirty="0" err="1" smtClean="0">
                <a:solidFill>
                  <a:schemeClr val="bg1"/>
                </a:solidFill>
              </a:rPr>
              <a:t>Lời</a:t>
            </a:r>
            <a:r>
              <a:rPr lang="en-US" sz="6600" dirty="0" smtClean="0">
                <a:solidFill>
                  <a:schemeClr val="bg1"/>
                </a:solidFill>
              </a:rPr>
              <a:t> chân thành dâng tiến như hương trầm bay tới trời cao. Nguyện Chúa Cha nhân từ nhận lễ </a:t>
            </a:r>
            <a:r>
              <a:rPr lang="en-US" sz="6600" dirty="0" err="1" smtClean="0">
                <a:solidFill>
                  <a:schemeClr val="bg1"/>
                </a:solidFill>
              </a:rPr>
              <a:t>hy</a:t>
            </a:r>
            <a:r>
              <a:rPr lang="en-US" sz="6600" dirty="0" smtClean="0">
                <a:solidFill>
                  <a:schemeClr val="bg1"/>
                </a:solidFill>
              </a:rPr>
              <a:t> sinh trên bàn thờ. </a:t>
            </a:r>
            <a:endParaRPr lang="en-US" sz="6600" b="0" dirty="0">
              <a:solidFill>
                <a:schemeClr val="bg1"/>
              </a:solidFill>
              <a:effectLst/>
            </a:endParaRPr>
          </a:p>
        </p:txBody>
      </p:sp>
    </p:spTree>
    <p:extLst>
      <p:ext uri="{BB962C8B-B14F-4D97-AF65-F5344CB8AC3E}">
        <p14:creationId xmlns:p14="http://schemas.microsoft.com/office/powerpoint/2010/main" val="1222479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0" u="sng" dirty="0" smtClean="0">
                <a:solidFill>
                  <a:srgbClr val="FFFF00"/>
                </a:solidFill>
                <a:effectLst/>
              </a:rPr>
              <a:t>Tk5:</a:t>
            </a:r>
            <a:r>
              <a:rPr lang="en-US" sz="6000" b="0" dirty="0" smtClean="0">
                <a:solidFill>
                  <a:schemeClr val="bg1"/>
                </a:solidFill>
                <a:effectLst/>
              </a:rPr>
              <a:t> </a:t>
            </a:r>
            <a:r>
              <a:rPr lang="en-US" sz="6000" dirty="0" smtClean="0">
                <a:solidFill>
                  <a:schemeClr val="bg1"/>
                </a:solidFill>
              </a:rPr>
              <a:t>Nguyện Chúa thương đến tấm lòng rất chân thành. Đoàn người hiệp nhau đây cùng chung niềm tin kính. </a:t>
            </a:r>
            <a:endParaRPr lang="vi-VN" sz="6000" dirty="0">
              <a:solidFill>
                <a:schemeClr val="bg1"/>
              </a:solidFill>
            </a:endParaRPr>
          </a:p>
        </p:txBody>
      </p:sp>
    </p:spTree>
    <p:extLst>
      <p:ext uri="{BB962C8B-B14F-4D97-AF65-F5344CB8AC3E}">
        <p14:creationId xmlns:p14="http://schemas.microsoft.com/office/powerpoint/2010/main" val="2035776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en-US" sz="5400" b="0" u="sng" dirty="0" err="1" smtClean="0">
                <a:solidFill>
                  <a:srgbClr val="FFFF00"/>
                </a:solidFill>
                <a:effectLst/>
                <a:latin typeface="+mj-lt"/>
              </a:rPr>
              <a:t>Đk</a:t>
            </a:r>
            <a:r>
              <a:rPr lang="vi-VN" sz="5400" b="0" u="sng" dirty="0" smtClean="0">
                <a:solidFill>
                  <a:srgbClr val="FFFF00"/>
                </a:solidFill>
                <a:effectLst/>
                <a:latin typeface="+mj-lt"/>
              </a:rPr>
              <a:t>:</a:t>
            </a:r>
            <a:r>
              <a:rPr lang="en-US" sz="5400" dirty="0">
                <a:solidFill>
                  <a:schemeClr val="bg1"/>
                </a:solidFill>
                <a:latin typeface="+mj-lt"/>
              </a:rPr>
              <a:t> </a:t>
            </a:r>
            <a:r>
              <a:rPr lang="vi-VN" sz="5400" dirty="0">
                <a:solidFill>
                  <a:schemeClr val="bg1"/>
                </a:solidFill>
                <a:latin typeface="+mj-lt"/>
              </a:rPr>
              <a:t>Cửa công chính hãy mở cho tôi vào. Cho tôi vào tạ ơn Chúa nơi cung điện ngợp quang vinh. Chính đây là, chính đây là cửa Thiên Chúa. Hỡi người công chính hãy mau tiến vào. </a:t>
            </a:r>
          </a:p>
        </p:txBody>
      </p:sp>
    </p:spTree>
    <p:extLst>
      <p:ext uri="{BB962C8B-B14F-4D97-AF65-F5344CB8AC3E}">
        <p14:creationId xmlns:p14="http://schemas.microsoft.com/office/powerpoint/2010/main" val="231503272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u="sng" dirty="0" smtClean="0">
                <a:solidFill>
                  <a:srgbClr val="FFFF00"/>
                </a:solidFill>
              </a:rPr>
              <a:t>ĐK:</a:t>
            </a:r>
            <a:r>
              <a:rPr lang="en-US" sz="6600" dirty="0" smtClean="0">
                <a:solidFill>
                  <a:schemeClr val="bg1"/>
                </a:solidFill>
              </a:rPr>
              <a:t> </a:t>
            </a:r>
            <a:r>
              <a:rPr lang="en-US" sz="6600" dirty="0" err="1" smtClean="0">
                <a:solidFill>
                  <a:schemeClr val="bg1"/>
                </a:solidFill>
              </a:rPr>
              <a:t>Lời</a:t>
            </a:r>
            <a:r>
              <a:rPr lang="en-US" sz="6600" dirty="0" smtClean="0">
                <a:solidFill>
                  <a:schemeClr val="bg1"/>
                </a:solidFill>
              </a:rPr>
              <a:t> chân thành dâng tiến như hương trầm bay tới trời cao. Nguyện Chúa Cha nhân từ nhận lễ </a:t>
            </a:r>
            <a:r>
              <a:rPr lang="en-US" sz="6600" dirty="0" err="1" smtClean="0">
                <a:solidFill>
                  <a:schemeClr val="bg1"/>
                </a:solidFill>
              </a:rPr>
              <a:t>hy</a:t>
            </a:r>
            <a:r>
              <a:rPr lang="en-US" sz="6600" dirty="0" smtClean="0">
                <a:solidFill>
                  <a:schemeClr val="bg1"/>
                </a:solidFill>
              </a:rPr>
              <a:t> sinh trên bàn thờ. </a:t>
            </a:r>
            <a:endParaRPr lang="en-US" sz="6600" b="0" dirty="0">
              <a:solidFill>
                <a:schemeClr val="bg1"/>
              </a:solidFill>
              <a:effectLst/>
            </a:endParaRPr>
          </a:p>
        </p:txBody>
      </p:sp>
    </p:spTree>
    <p:extLst>
      <p:ext uri="{BB962C8B-B14F-4D97-AF65-F5344CB8AC3E}">
        <p14:creationId xmlns:p14="http://schemas.microsoft.com/office/powerpoint/2010/main" val="32790542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14820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381000" y="1600200"/>
            <a:ext cx="7772400" cy="1102519"/>
          </a:xfrm>
        </p:spPr>
        <p:txBody>
          <a:bodyPr>
            <a:normAutofit fontScale="90000"/>
          </a:bodyPr>
          <a:lstStyle/>
          <a:p>
            <a:pPr eaLnBrk="1" hangingPunct="1"/>
            <a:r>
              <a:rPr lang="en-US" sz="4000" b="0" dirty="0" smtClean="0">
                <a:solidFill>
                  <a:schemeClr val="bg1"/>
                </a:solidFill>
                <a:effectLst>
                  <a:outerShdw blurRad="38100" dist="38100" dir="2700000" algn="tl">
                    <a:srgbClr val="000000">
                      <a:alpha val="43137"/>
                    </a:srgbClr>
                  </a:outerShdw>
                </a:effectLst>
              </a:rPr>
              <a:t/>
            </a:r>
            <a:br>
              <a:rPr lang="en-US" sz="4000" b="0" dirty="0" smtClean="0">
                <a:solidFill>
                  <a:schemeClr val="bg1"/>
                </a:solidFill>
                <a:effectLst>
                  <a:outerShdw blurRad="38100" dist="38100" dir="2700000" algn="tl">
                    <a:srgbClr val="000000">
                      <a:alpha val="43137"/>
                    </a:srgbClr>
                  </a:outerShdw>
                </a:effectLst>
              </a:rPr>
            </a:br>
            <a:endParaRPr lang="en-US" sz="4000" b="0" dirty="0" smtClean="0">
              <a:solidFill>
                <a:schemeClr val="bg1"/>
              </a:solidFill>
              <a:effectLst>
                <a:outerShdw blurRad="38100" dist="38100" dir="2700000" algn="tl">
                  <a:srgbClr val="000000">
                    <a:alpha val="43137"/>
                  </a:srgbClr>
                </a:outerShdw>
              </a:effectLst>
            </a:endParaRPr>
          </a:p>
        </p:txBody>
      </p:sp>
      <p:sp>
        <p:nvSpPr>
          <p:cNvPr id="3" name="Rectangle 2"/>
          <p:cNvSpPr/>
          <p:nvPr/>
        </p:nvSpPr>
        <p:spPr>
          <a:xfrm>
            <a:off x="3825240" y="742950"/>
            <a:ext cx="5050574" cy="646331"/>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all" spc="0" normalizeH="0" baseline="0" noProof="0" dirty="0"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rPr>
              <a:t>Thánh lễ an </a:t>
            </a:r>
            <a:r>
              <a:rPr kumimoji="0" lang="en-US" sz="3600" b="1" i="0" u="none" strike="noStrike" kern="1200" cap="all" spc="0" normalizeH="0" baseline="0" noProof="0" dirty="0" err="1"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rPr>
              <a:t>táng</a:t>
            </a:r>
            <a:endParaRPr kumimoji="0" lang="en-US" sz="3600" b="1" i="0" u="none" strike="noStrike" kern="1200" cap="all" spc="0" normalizeH="0" baseline="0" noProof="0" dirty="0"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endParaRPr>
          </a:p>
        </p:txBody>
      </p:sp>
      <p:sp>
        <p:nvSpPr>
          <p:cNvPr id="4" name="Rectangle 3"/>
          <p:cNvSpPr/>
          <p:nvPr/>
        </p:nvSpPr>
        <p:spPr>
          <a:xfrm>
            <a:off x="3429000" y="2110083"/>
            <a:ext cx="5562600" cy="138499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rPr>
              <a:t>BÀ MARIA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rPr>
              <a:t>HOÀNG NGỌC DUNG</a:t>
            </a:r>
            <a:endParaRPr kumimoji="0" lang="en-US" sz="4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3886200" cy="5143500"/>
          </a:xfrm>
          <a:prstGeom prst="rect">
            <a:avLst/>
          </a:prstGeom>
        </p:spPr>
      </p:pic>
    </p:spTree>
    <p:extLst>
      <p:ext uri="{BB962C8B-B14F-4D97-AF65-F5344CB8AC3E}">
        <p14:creationId xmlns:p14="http://schemas.microsoft.com/office/powerpoint/2010/main" val="19995846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6600" b="0" dirty="0">
                <a:solidFill>
                  <a:srgbClr val="FFFF00"/>
                </a:solidFill>
                <a:effectLst/>
                <a:latin typeface="+mj-lt"/>
              </a:rPr>
              <a:t>Ca Nguyện Hiệp Lễ</a:t>
            </a:r>
            <a:r>
              <a:rPr lang="en-US" sz="8000" b="0" dirty="0">
                <a:solidFill>
                  <a:srgbClr val="FFFF00"/>
                </a:solidFill>
                <a:effectLst/>
                <a:latin typeface="+mj-lt"/>
              </a:rPr>
              <a:t/>
            </a:r>
            <a:br>
              <a:rPr lang="en-US" sz="8000" b="0" dirty="0">
                <a:solidFill>
                  <a:srgbClr val="FFFF00"/>
                </a:solidFill>
                <a:effectLst/>
                <a:latin typeface="+mj-lt"/>
              </a:rPr>
            </a:br>
            <a:r>
              <a:rPr lang="en-US" sz="7200" dirty="0" smtClean="0">
                <a:solidFill>
                  <a:srgbClr val="FFFF00"/>
                </a:solidFill>
              </a:rPr>
              <a:t>Trông Cậy Chúa</a:t>
            </a:r>
            <a:br>
              <a:rPr lang="en-US" sz="7200" dirty="0" smtClean="0">
                <a:solidFill>
                  <a:srgbClr val="FFFF00"/>
                </a:solidFill>
              </a:rPr>
            </a:br>
            <a:r>
              <a:rPr lang="en-US" sz="6000" i="1" dirty="0" smtClean="0">
                <a:solidFill>
                  <a:schemeClr val="bg1"/>
                </a:solidFill>
              </a:rPr>
              <a:t>Lm. </a:t>
            </a:r>
            <a:r>
              <a:rPr lang="en-US" sz="6000" i="1" dirty="0" err="1" smtClean="0">
                <a:solidFill>
                  <a:schemeClr val="bg1"/>
                </a:solidFill>
              </a:rPr>
              <a:t>Nguyễn</a:t>
            </a:r>
            <a:r>
              <a:rPr lang="en-US" sz="6000" i="1" dirty="0" smtClean="0">
                <a:solidFill>
                  <a:schemeClr val="bg1"/>
                </a:solidFill>
              </a:rPr>
              <a:t> Duy</a:t>
            </a:r>
            <a:endParaRPr lang="en-US" sz="13800" b="0" i="1" dirty="0">
              <a:solidFill>
                <a:schemeClr val="bg1"/>
              </a:solidFill>
              <a:effectLst/>
            </a:endParaRPr>
          </a:p>
        </p:txBody>
      </p:sp>
    </p:spTree>
    <p:extLst>
      <p:ext uri="{BB962C8B-B14F-4D97-AF65-F5344CB8AC3E}">
        <p14:creationId xmlns:p14="http://schemas.microsoft.com/office/powerpoint/2010/main" val="35387842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fontAlgn="base"/>
            <a:r>
              <a:rPr lang="en-US" sz="4800" b="0" u="sng" dirty="0">
                <a:solidFill>
                  <a:srgbClr val="FFFF00"/>
                </a:solidFill>
                <a:effectLst/>
              </a:rPr>
              <a:t>Tk1:</a:t>
            </a:r>
            <a:r>
              <a:rPr lang="en-US" sz="4800" b="0" dirty="0">
                <a:solidFill>
                  <a:schemeClr val="bg1"/>
                </a:solidFill>
                <a:effectLst/>
              </a:rPr>
              <a:t> </a:t>
            </a:r>
            <a:r>
              <a:rPr lang="en-US" sz="4800" dirty="0" smtClean="0">
                <a:solidFill>
                  <a:schemeClr val="bg1"/>
                </a:solidFill>
              </a:rPr>
              <a:t>Con vẫn trông cậy Chúa, lòng con tin tưởng nơi Ngài. Con </a:t>
            </a:r>
            <a:r>
              <a:rPr lang="en-US" sz="4800" dirty="0" err="1" smtClean="0">
                <a:solidFill>
                  <a:schemeClr val="bg1"/>
                </a:solidFill>
              </a:rPr>
              <a:t>hy</a:t>
            </a:r>
            <a:r>
              <a:rPr lang="en-US" sz="4800" dirty="0" smtClean="0">
                <a:solidFill>
                  <a:schemeClr val="bg1"/>
                </a:solidFill>
              </a:rPr>
              <a:t> vọng vào Ngài đời con nương bóng Chúa thôi. Con xin trao về Chúa niềm tin và ước mơ này được quên đi những âu lo tìm vui theo bước chân Cha. </a:t>
            </a:r>
            <a:endParaRPr lang="vi-VN" sz="4800" b="0" dirty="0">
              <a:solidFill>
                <a:schemeClr val="bg1"/>
              </a:solidFill>
              <a:effectLst/>
            </a:endParaRPr>
          </a:p>
        </p:txBody>
      </p:sp>
    </p:spTree>
    <p:extLst>
      <p:ext uri="{BB962C8B-B14F-4D97-AF65-F5344CB8AC3E}">
        <p14:creationId xmlns:p14="http://schemas.microsoft.com/office/powerpoint/2010/main" val="520350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0" u="sng" dirty="0" err="1" smtClean="0">
                <a:solidFill>
                  <a:srgbClr val="FFFF00"/>
                </a:solidFill>
                <a:effectLst/>
              </a:rPr>
              <a:t>Đk</a:t>
            </a:r>
            <a:r>
              <a:rPr lang="en-US" sz="4800" b="0" u="sng" dirty="0" smtClean="0">
                <a:solidFill>
                  <a:srgbClr val="FFFF00"/>
                </a:solidFill>
                <a:effectLst/>
              </a:rPr>
              <a:t>:</a:t>
            </a:r>
            <a:r>
              <a:rPr lang="en-US" sz="4800" dirty="0">
                <a:solidFill>
                  <a:schemeClr val="bg1"/>
                </a:solidFill>
              </a:rPr>
              <a:t> </a:t>
            </a:r>
            <a:r>
              <a:rPr lang="en-US" sz="4800" dirty="0" smtClean="0">
                <a:solidFill>
                  <a:schemeClr val="bg1"/>
                </a:solidFill>
              </a:rPr>
              <a:t>Con luôn trông cậy Chúa khác nào em bé ngủ yên trong tay mẹ hiền bên lời âu yếm. Tình Chúa mãi </a:t>
            </a:r>
            <a:r>
              <a:rPr lang="en-US" sz="4800" dirty="0" err="1" smtClean="0">
                <a:solidFill>
                  <a:schemeClr val="bg1"/>
                </a:solidFill>
              </a:rPr>
              <a:t>mãi</a:t>
            </a:r>
            <a:r>
              <a:rPr lang="en-US" sz="4800" dirty="0" smtClean="0">
                <a:solidFill>
                  <a:schemeClr val="bg1"/>
                </a:solidFill>
              </a:rPr>
              <a:t> theo con trong tâm hồn dù cho mưa gió mãi </a:t>
            </a:r>
            <a:r>
              <a:rPr lang="en-US" sz="4800" dirty="0" err="1" smtClean="0">
                <a:solidFill>
                  <a:schemeClr val="bg1"/>
                </a:solidFill>
              </a:rPr>
              <a:t>mãi</a:t>
            </a:r>
            <a:r>
              <a:rPr lang="en-US" sz="4800" dirty="0" smtClean="0">
                <a:solidFill>
                  <a:schemeClr val="bg1"/>
                </a:solidFill>
              </a:rPr>
              <a:t> bình yên mãi </a:t>
            </a:r>
            <a:r>
              <a:rPr lang="en-US" sz="4800" dirty="0" err="1" smtClean="0">
                <a:solidFill>
                  <a:schemeClr val="bg1"/>
                </a:solidFill>
              </a:rPr>
              <a:t>mãi</a:t>
            </a:r>
            <a:r>
              <a:rPr lang="en-US" sz="4800" dirty="0" smtClean="0">
                <a:solidFill>
                  <a:schemeClr val="bg1"/>
                </a:solidFill>
              </a:rPr>
              <a:t> bình yên. </a:t>
            </a:r>
            <a:endParaRPr lang="en-US" sz="4800" b="0" dirty="0">
              <a:solidFill>
                <a:schemeClr val="bg1"/>
              </a:solidFill>
              <a:effectLst/>
            </a:endParaRPr>
          </a:p>
        </p:txBody>
      </p:sp>
    </p:spTree>
    <p:extLst>
      <p:ext uri="{BB962C8B-B14F-4D97-AF65-F5344CB8AC3E}">
        <p14:creationId xmlns:p14="http://schemas.microsoft.com/office/powerpoint/2010/main" val="17187707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fontAlgn="base"/>
            <a:r>
              <a:rPr lang="en-US" b="0" u="sng" dirty="0" smtClean="0">
                <a:solidFill>
                  <a:srgbClr val="FFFF00"/>
                </a:solidFill>
                <a:effectLst/>
              </a:rPr>
              <a:t>Tk2:</a:t>
            </a:r>
            <a:r>
              <a:rPr lang="en-US" b="0" dirty="0" smtClean="0">
                <a:solidFill>
                  <a:schemeClr val="bg1"/>
                </a:solidFill>
                <a:effectLst/>
              </a:rPr>
              <a:t> </a:t>
            </a:r>
            <a:r>
              <a:rPr lang="en-US" dirty="0" smtClean="0">
                <a:solidFill>
                  <a:schemeClr val="bg1"/>
                </a:solidFill>
              </a:rPr>
              <a:t>Giữa tháng năm đời sống nhiều khi mưa đổ bên trời, đam mê nặng lòng người niềm đau khơi nước mắt rơi. Những ánh sao còn đó còn tin yêu ngước lên trời tình thương Thiên Chúa muôn nơi ngàn năm soi ấm tin vui. </a:t>
            </a:r>
            <a:endParaRPr lang="vi-VN" b="0" dirty="0">
              <a:solidFill>
                <a:schemeClr val="bg1"/>
              </a:solidFill>
              <a:effectLst/>
            </a:endParaRPr>
          </a:p>
        </p:txBody>
      </p:sp>
    </p:spTree>
    <p:extLst>
      <p:ext uri="{BB962C8B-B14F-4D97-AF65-F5344CB8AC3E}">
        <p14:creationId xmlns:p14="http://schemas.microsoft.com/office/powerpoint/2010/main" val="38492923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0" u="sng" dirty="0" err="1" smtClean="0">
                <a:solidFill>
                  <a:srgbClr val="FFFF00"/>
                </a:solidFill>
                <a:effectLst/>
              </a:rPr>
              <a:t>Đk</a:t>
            </a:r>
            <a:r>
              <a:rPr lang="en-US" sz="4800" b="0" u="sng" dirty="0" smtClean="0">
                <a:solidFill>
                  <a:srgbClr val="FFFF00"/>
                </a:solidFill>
                <a:effectLst/>
              </a:rPr>
              <a:t>:</a:t>
            </a:r>
            <a:r>
              <a:rPr lang="en-US" sz="4800" dirty="0">
                <a:solidFill>
                  <a:schemeClr val="bg1"/>
                </a:solidFill>
              </a:rPr>
              <a:t> </a:t>
            </a:r>
            <a:r>
              <a:rPr lang="en-US" sz="4800" dirty="0" smtClean="0">
                <a:solidFill>
                  <a:schemeClr val="bg1"/>
                </a:solidFill>
              </a:rPr>
              <a:t>Con luôn trông cậy Chúa khác nào em bé ngủ yên trong tay mẹ hiền bên lời âu yếm. Tình Chúa mãi </a:t>
            </a:r>
            <a:r>
              <a:rPr lang="en-US" sz="4800" dirty="0" err="1" smtClean="0">
                <a:solidFill>
                  <a:schemeClr val="bg1"/>
                </a:solidFill>
              </a:rPr>
              <a:t>mãi</a:t>
            </a:r>
            <a:r>
              <a:rPr lang="en-US" sz="4800" dirty="0" smtClean="0">
                <a:solidFill>
                  <a:schemeClr val="bg1"/>
                </a:solidFill>
              </a:rPr>
              <a:t> theo con trong tâm hồn dù cho mưa gió mãi </a:t>
            </a:r>
            <a:r>
              <a:rPr lang="en-US" sz="4800" dirty="0" err="1" smtClean="0">
                <a:solidFill>
                  <a:schemeClr val="bg1"/>
                </a:solidFill>
              </a:rPr>
              <a:t>mãi</a:t>
            </a:r>
            <a:r>
              <a:rPr lang="en-US" sz="4800" dirty="0" smtClean="0">
                <a:solidFill>
                  <a:schemeClr val="bg1"/>
                </a:solidFill>
              </a:rPr>
              <a:t> bình yên mãi </a:t>
            </a:r>
            <a:r>
              <a:rPr lang="en-US" sz="4800" dirty="0" err="1" smtClean="0">
                <a:solidFill>
                  <a:schemeClr val="bg1"/>
                </a:solidFill>
              </a:rPr>
              <a:t>mãi</a:t>
            </a:r>
            <a:r>
              <a:rPr lang="en-US" sz="4800" dirty="0" smtClean="0">
                <a:solidFill>
                  <a:schemeClr val="bg1"/>
                </a:solidFill>
              </a:rPr>
              <a:t> bình yên. </a:t>
            </a:r>
            <a:endParaRPr lang="en-US" sz="4800" b="0" dirty="0">
              <a:solidFill>
                <a:schemeClr val="bg1"/>
              </a:solidFill>
              <a:effectLst/>
            </a:endParaRPr>
          </a:p>
        </p:txBody>
      </p:sp>
    </p:spTree>
    <p:extLst>
      <p:ext uri="{BB962C8B-B14F-4D97-AF65-F5344CB8AC3E}">
        <p14:creationId xmlns:p14="http://schemas.microsoft.com/office/powerpoint/2010/main" val="10285403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381000" y="1600200"/>
            <a:ext cx="7772400" cy="1102519"/>
          </a:xfrm>
        </p:spPr>
        <p:txBody>
          <a:bodyPr>
            <a:normAutofit fontScale="90000"/>
          </a:bodyPr>
          <a:lstStyle/>
          <a:p>
            <a:pPr eaLnBrk="1" hangingPunct="1"/>
            <a:r>
              <a:rPr lang="en-US" sz="4000" b="0" dirty="0" smtClean="0">
                <a:solidFill>
                  <a:schemeClr val="bg1"/>
                </a:solidFill>
                <a:effectLst>
                  <a:outerShdw blurRad="38100" dist="38100" dir="2700000" algn="tl">
                    <a:srgbClr val="000000">
                      <a:alpha val="43137"/>
                    </a:srgbClr>
                  </a:outerShdw>
                </a:effectLst>
              </a:rPr>
              <a:t/>
            </a:r>
            <a:br>
              <a:rPr lang="en-US" sz="4000" b="0" dirty="0" smtClean="0">
                <a:solidFill>
                  <a:schemeClr val="bg1"/>
                </a:solidFill>
                <a:effectLst>
                  <a:outerShdw blurRad="38100" dist="38100" dir="2700000" algn="tl">
                    <a:srgbClr val="000000">
                      <a:alpha val="43137"/>
                    </a:srgbClr>
                  </a:outerShdw>
                </a:effectLst>
              </a:rPr>
            </a:br>
            <a:endParaRPr lang="en-US" sz="4000" b="0" dirty="0" smtClean="0">
              <a:solidFill>
                <a:schemeClr val="bg1"/>
              </a:solidFill>
              <a:effectLst>
                <a:outerShdw blurRad="38100" dist="38100" dir="2700000" algn="tl">
                  <a:srgbClr val="000000">
                    <a:alpha val="43137"/>
                  </a:srgbClr>
                </a:outerShdw>
              </a:effectLst>
            </a:endParaRPr>
          </a:p>
        </p:txBody>
      </p:sp>
      <p:sp>
        <p:nvSpPr>
          <p:cNvPr id="3" name="Rectangle 2"/>
          <p:cNvSpPr/>
          <p:nvPr/>
        </p:nvSpPr>
        <p:spPr>
          <a:xfrm>
            <a:off x="3825240" y="742950"/>
            <a:ext cx="5050574" cy="646331"/>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all" spc="0" normalizeH="0" baseline="0" noProof="0" dirty="0"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rPr>
              <a:t>Thánh lễ an </a:t>
            </a:r>
            <a:r>
              <a:rPr kumimoji="0" lang="en-US" sz="3600" b="1" i="0" u="none" strike="noStrike" kern="1200" cap="all" spc="0" normalizeH="0" baseline="0" noProof="0" dirty="0" err="1"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rPr>
              <a:t>táng</a:t>
            </a:r>
            <a:endParaRPr kumimoji="0" lang="en-US" sz="3600" b="1" i="0" u="none" strike="noStrike" kern="1200" cap="all" spc="0" normalizeH="0" baseline="0" noProof="0" dirty="0"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endParaRPr>
          </a:p>
        </p:txBody>
      </p:sp>
      <p:sp>
        <p:nvSpPr>
          <p:cNvPr id="4" name="Rectangle 3"/>
          <p:cNvSpPr/>
          <p:nvPr/>
        </p:nvSpPr>
        <p:spPr>
          <a:xfrm>
            <a:off x="3429000" y="2110083"/>
            <a:ext cx="5562600" cy="138499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rPr>
              <a:t>BÀ MARIA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rPr>
              <a:t>HOÀNG NGỌC DUNG</a:t>
            </a:r>
            <a:endParaRPr kumimoji="0" lang="en-US" sz="4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3886200" cy="5143500"/>
          </a:xfrm>
          <a:prstGeom prst="rect">
            <a:avLst/>
          </a:prstGeom>
        </p:spPr>
      </p:pic>
    </p:spTree>
    <p:extLst>
      <p:ext uri="{BB962C8B-B14F-4D97-AF65-F5344CB8AC3E}">
        <p14:creationId xmlns:p14="http://schemas.microsoft.com/office/powerpoint/2010/main" val="8077117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57150"/>
            <a:ext cx="9144000" cy="4400550"/>
          </a:xfrm>
        </p:spPr>
        <p:txBody>
          <a:bodyPr>
            <a:normAutofit/>
          </a:bodyPr>
          <a:lstStyle/>
          <a:p>
            <a:r>
              <a:rPr lang="en-US" sz="8000" dirty="0" smtClean="0">
                <a:solidFill>
                  <a:srgbClr val="FFFF00"/>
                </a:solidFill>
              </a:rPr>
              <a:t>Chúa Nhân Từ</a:t>
            </a:r>
            <a:br>
              <a:rPr lang="en-US" sz="8000" dirty="0" smtClean="0">
                <a:solidFill>
                  <a:srgbClr val="FFFF00"/>
                </a:solidFill>
              </a:rPr>
            </a:br>
            <a:r>
              <a:rPr lang="en-US" sz="6600" dirty="0" smtClean="0">
                <a:solidFill>
                  <a:schemeClr val="bg1"/>
                </a:solidFill>
              </a:rPr>
              <a:t> </a:t>
            </a:r>
            <a:r>
              <a:rPr lang="en-US" sz="6600" i="1" dirty="0" smtClean="0">
                <a:solidFill>
                  <a:schemeClr val="bg1"/>
                </a:solidFill>
              </a:rPr>
              <a:t>Kim Long</a:t>
            </a:r>
            <a:endParaRPr lang="en-US" sz="7200" b="0" i="1" dirty="0">
              <a:solidFill>
                <a:schemeClr val="bg1"/>
              </a:solidFill>
              <a:effectLst/>
            </a:endParaRPr>
          </a:p>
        </p:txBody>
      </p:sp>
    </p:spTree>
    <p:extLst>
      <p:ext uri="{BB962C8B-B14F-4D97-AF65-F5344CB8AC3E}">
        <p14:creationId xmlns:p14="http://schemas.microsoft.com/office/powerpoint/2010/main" val="2344340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en-US" sz="7200" b="0" u="sng" dirty="0" smtClean="0">
                <a:solidFill>
                  <a:srgbClr val="FFFF00"/>
                </a:solidFill>
                <a:effectLst/>
                <a:latin typeface="+mj-lt"/>
              </a:rPr>
              <a:t>Tk3</a:t>
            </a:r>
            <a:r>
              <a:rPr lang="vi-VN" sz="7200" b="0" u="sng" dirty="0" smtClean="0">
                <a:solidFill>
                  <a:srgbClr val="FFFF00"/>
                </a:solidFill>
                <a:effectLst/>
                <a:latin typeface="+mj-lt"/>
              </a:rPr>
              <a:t>:</a:t>
            </a:r>
            <a:r>
              <a:rPr lang="en-US" sz="7200" dirty="0" smtClean="0">
                <a:solidFill>
                  <a:schemeClr val="bg1"/>
                </a:solidFill>
                <a:latin typeface="+mj-lt"/>
              </a:rPr>
              <a:t> </a:t>
            </a:r>
            <a:r>
              <a:rPr lang="vi-VN" sz="7200" dirty="0">
                <a:solidFill>
                  <a:schemeClr val="bg1"/>
                </a:solidFill>
                <a:latin typeface="+mj-lt"/>
              </a:rPr>
              <a:t>Trong lúc sầu thương, hằng vững tin Người. Và bền lòng tôi kêu xin, Người sẽ nghe lời.</a:t>
            </a:r>
          </a:p>
        </p:txBody>
      </p:sp>
    </p:spTree>
    <p:extLst>
      <p:ext uri="{BB962C8B-B14F-4D97-AF65-F5344CB8AC3E}">
        <p14:creationId xmlns:p14="http://schemas.microsoft.com/office/powerpoint/2010/main" val="1986062930"/>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u="sng" dirty="0" smtClean="0">
                <a:solidFill>
                  <a:srgbClr val="FFFF00"/>
                </a:solidFill>
              </a:rPr>
              <a:t>ĐK</a:t>
            </a:r>
            <a:r>
              <a:rPr lang="en-US" sz="6000" b="0" u="sng" dirty="0" smtClean="0">
                <a:solidFill>
                  <a:srgbClr val="FFFF00"/>
                </a:solidFill>
                <a:effectLst/>
              </a:rPr>
              <a:t>:</a:t>
            </a:r>
            <a:r>
              <a:rPr lang="en-US" sz="6000" b="0" dirty="0" smtClean="0">
                <a:solidFill>
                  <a:schemeClr val="bg1"/>
                </a:solidFill>
                <a:effectLst/>
              </a:rPr>
              <a:t> Chúa nhân từ xin lắng nghe linh hồn con tha thiết. Ăn năn kêu van lạy Chúa xin </a:t>
            </a:r>
            <a:r>
              <a:rPr lang="en-US" sz="6000" b="0" dirty="0" err="1" smtClean="0">
                <a:solidFill>
                  <a:schemeClr val="bg1"/>
                </a:solidFill>
                <a:effectLst/>
              </a:rPr>
              <a:t>dủ</a:t>
            </a:r>
            <a:r>
              <a:rPr lang="en-US" sz="6000" b="0" dirty="0" smtClean="0">
                <a:solidFill>
                  <a:schemeClr val="bg1"/>
                </a:solidFill>
                <a:effectLst/>
              </a:rPr>
              <a:t> thương. Ban xuống niềm tin ấp ủ cho tâm hồn. </a:t>
            </a:r>
            <a:endParaRPr lang="vi-VN" sz="6000" b="0" dirty="0">
              <a:solidFill>
                <a:schemeClr val="bg1"/>
              </a:solidFill>
              <a:effectLst/>
            </a:endParaRPr>
          </a:p>
        </p:txBody>
      </p:sp>
    </p:spTree>
    <p:extLst>
      <p:ext uri="{BB962C8B-B14F-4D97-AF65-F5344CB8AC3E}">
        <p14:creationId xmlns:p14="http://schemas.microsoft.com/office/powerpoint/2010/main" val="38296227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u="sng" dirty="0" smtClean="0">
                <a:solidFill>
                  <a:srgbClr val="FFFF00"/>
                </a:solidFill>
              </a:rPr>
              <a:t>Tk</a:t>
            </a:r>
            <a:r>
              <a:rPr lang="en-US" sz="6600" b="0" u="sng" dirty="0" smtClean="0">
                <a:solidFill>
                  <a:srgbClr val="FFFF00"/>
                </a:solidFill>
                <a:effectLst/>
              </a:rPr>
              <a:t>1:</a:t>
            </a:r>
            <a:r>
              <a:rPr lang="en-US" sz="6600" dirty="0">
                <a:solidFill>
                  <a:schemeClr val="bg1"/>
                </a:solidFill>
              </a:rPr>
              <a:t> </a:t>
            </a:r>
            <a:r>
              <a:rPr lang="en-US" sz="6600" dirty="0" smtClean="0">
                <a:solidFill>
                  <a:schemeClr val="bg1"/>
                </a:solidFill>
              </a:rPr>
              <a:t>Lạy Chúa xin thương con theo lượng từ bi Chúa. Chúa ơi xin xóa tội con theo lòng lân tuất vô bờ. </a:t>
            </a:r>
            <a:endParaRPr lang="en-US" sz="6600" b="0" dirty="0">
              <a:solidFill>
                <a:schemeClr val="bg1"/>
              </a:solidFill>
              <a:effectLst/>
            </a:endParaRPr>
          </a:p>
        </p:txBody>
      </p:sp>
    </p:spTree>
    <p:extLst>
      <p:ext uri="{BB962C8B-B14F-4D97-AF65-F5344CB8AC3E}">
        <p14:creationId xmlns:p14="http://schemas.microsoft.com/office/powerpoint/2010/main" val="8462278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u="sng" dirty="0" smtClean="0">
                <a:solidFill>
                  <a:srgbClr val="FFFF00"/>
                </a:solidFill>
              </a:rPr>
              <a:t>ĐK</a:t>
            </a:r>
            <a:r>
              <a:rPr lang="en-US" sz="6000" b="0" u="sng" dirty="0" smtClean="0">
                <a:solidFill>
                  <a:srgbClr val="FFFF00"/>
                </a:solidFill>
                <a:effectLst/>
              </a:rPr>
              <a:t>:</a:t>
            </a:r>
            <a:r>
              <a:rPr lang="en-US" sz="6000" b="0" dirty="0" smtClean="0">
                <a:solidFill>
                  <a:schemeClr val="bg1"/>
                </a:solidFill>
                <a:effectLst/>
              </a:rPr>
              <a:t> Chúa nhân từ xin lắng nghe linh hồn con tha thiết. Ăn năn kêu van lạy Chúa xin </a:t>
            </a:r>
            <a:r>
              <a:rPr lang="en-US" sz="6000" b="0" dirty="0" err="1" smtClean="0">
                <a:solidFill>
                  <a:schemeClr val="bg1"/>
                </a:solidFill>
                <a:effectLst/>
              </a:rPr>
              <a:t>dủ</a:t>
            </a:r>
            <a:r>
              <a:rPr lang="en-US" sz="6000" b="0" dirty="0" smtClean="0">
                <a:solidFill>
                  <a:schemeClr val="bg1"/>
                </a:solidFill>
                <a:effectLst/>
              </a:rPr>
              <a:t> thương. Ban xuống niềm tin ấp ủ cho tâm hồn. </a:t>
            </a:r>
            <a:endParaRPr lang="vi-VN" sz="6000" b="0" dirty="0">
              <a:solidFill>
                <a:schemeClr val="bg1"/>
              </a:solidFill>
              <a:effectLst/>
            </a:endParaRPr>
          </a:p>
        </p:txBody>
      </p:sp>
    </p:spTree>
    <p:extLst>
      <p:ext uri="{BB962C8B-B14F-4D97-AF65-F5344CB8AC3E}">
        <p14:creationId xmlns:p14="http://schemas.microsoft.com/office/powerpoint/2010/main" val="39360671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u="sng" dirty="0" smtClean="0">
                <a:solidFill>
                  <a:srgbClr val="FFFF00"/>
                </a:solidFill>
              </a:rPr>
              <a:t>Tk</a:t>
            </a:r>
            <a:r>
              <a:rPr lang="en-US" sz="6600" u="sng" dirty="0">
                <a:solidFill>
                  <a:srgbClr val="FFFF00"/>
                </a:solidFill>
              </a:rPr>
              <a:t>2</a:t>
            </a:r>
            <a:r>
              <a:rPr lang="en-US" sz="6600" b="0" u="sng" dirty="0" smtClean="0">
                <a:solidFill>
                  <a:srgbClr val="FFFF00"/>
                </a:solidFill>
                <a:effectLst/>
              </a:rPr>
              <a:t>:</a:t>
            </a:r>
            <a:r>
              <a:rPr lang="en-US" sz="6600" dirty="0" smtClean="0">
                <a:solidFill>
                  <a:schemeClr val="bg1"/>
                </a:solidFill>
              </a:rPr>
              <a:t> Rửa con nên trinh trong </a:t>
            </a:r>
            <a:r>
              <a:rPr lang="en-US" sz="6600" dirty="0" err="1" smtClean="0">
                <a:solidFill>
                  <a:schemeClr val="bg1"/>
                </a:solidFill>
              </a:rPr>
              <a:t>giủ</a:t>
            </a:r>
            <a:r>
              <a:rPr lang="en-US" sz="6600" dirty="0" smtClean="0">
                <a:solidFill>
                  <a:schemeClr val="bg1"/>
                </a:solidFill>
              </a:rPr>
              <a:t> sạch mọi gian ác. Cứu con qua ách tội khiên con thành tâm thú lỗi lầm. </a:t>
            </a:r>
            <a:endParaRPr lang="en-US" sz="6600" b="0" dirty="0">
              <a:solidFill>
                <a:schemeClr val="bg1"/>
              </a:solidFill>
              <a:effectLst/>
            </a:endParaRPr>
          </a:p>
        </p:txBody>
      </p:sp>
    </p:spTree>
    <p:extLst>
      <p:ext uri="{BB962C8B-B14F-4D97-AF65-F5344CB8AC3E}">
        <p14:creationId xmlns:p14="http://schemas.microsoft.com/office/powerpoint/2010/main" val="5636101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u="sng" dirty="0" smtClean="0">
                <a:solidFill>
                  <a:srgbClr val="FFFF00"/>
                </a:solidFill>
              </a:rPr>
              <a:t>ĐK</a:t>
            </a:r>
            <a:r>
              <a:rPr lang="en-US" sz="6000" b="0" u="sng" dirty="0" smtClean="0">
                <a:solidFill>
                  <a:srgbClr val="FFFF00"/>
                </a:solidFill>
                <a:effectLst/>
              </a:rPr>
              <a:t>:</a:t>
            </a:r>
            <a:r>
              <a:rPr lang="en-US" sz="6000" b="0" dirty="0" smtClean="0">
                <a:solidFill>
                  <a:schemeClr val="bg1"/>
                </a:solidFill>
                <a:effectLst/>
              </a:rPr>
              <a:t> Chúa nhân từ xin lắng nghe linh hồn con tha thiết. Ăn năn kêu van lạy Chúa xin </a:t>
            </a:r>
            <a:r>
              <a:rPr lang="en-US" sz="6000" b="0" dirty="0" err="1" smtClean="0">
                <a:solidFill>
                  <a:schemeClr val="bg1"/>
                </a:solidFill>
                <a:effectLst/>
              </a:rPr>
              <a:t>dủ</a:t>
            </a:r>
            <a:r>
              <a:rPr lang="en-US" sz="6000" b="0" dirty="0" smtClean="0">
                <a:solidFill>
                  <a:schemeClr val="bg1"/>
                </a:solidFill>
                <a:effectLst/>
              </a:rPr>
              <a:t> thương. Ban xuống niềm tin ấp ủ cho tâm hồn. </a:t>
            </a:r>
            <a:endParaRPr lang="vi-VN" sz="6000" b="0" dirty="0">
              <a:solidFill>
                <a:schemeClr val="bg1"/>
              </a:solidFill>
              <a:effectLst/>
            </a:endParaRPr>
          </a:p>
        </p:txBody>
      </p:sp>
    </p:spTree>
    <p:extLst>
      <p:ext uri="{BB962C8B-B14F-4D97-AF65-F5344CB8AC3E}">
        <p14:creationId xmlns:p14="http://schemas.microsoft.com/office/powerpoint/2010/main" val="3108963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u="sng" dirty="0" smtClean="0">
                <a:solidFill>
                  <a:srgbClr val="FFFF00"/>
                </a:solidFill>
              </a:rPr>
              <a:t>Tk3</a:t>
            </a:r>
            <a:r>
              <a:rPr lang="en-US" sz="6600" b="0" u="sng" dirty="0" smtClean="0">
                <a:solidFill>
                  <a:srgbClr val="FFFF00"/>
                </a:solidFill>
                <a:effectLst/>
              </a:rPr>
              <a:t>:</a:t>
            </a:r>
            <a:r>
              <a:rPr lang="en-US" sz="6600" dirty="0" smtClean="0">
                <a:solidFill>
                  <a:schemeClr val="bg1"/>
                </a:solidFill>
              </a:rPr>
              <a:t> Ở ngay bên Thiên nhan con phạm tội nhơ nhớp. Chúa luôn công chính từ nhân khi Người tuyên án nhân loại. </a:t>
            </a:r>
            <a:endParaRPr lang="en-US" sz="6600" b="0" dirty="0">
              <a:solidFill>
                <a:schemeClr val="bg1"/>
              </a:solidFill>
              <a:effectLst/>
            </a:endParaRPr>
          </a:p>
        </p:txBody>
      </p:sp>
    </p:spTree>
    <p:extLst>
      <p:ext uri="{BB962C8B-B14F-4D97-AF65-F5344CB8AC3E}">
        <p14:creationId xmlns:p14="http://schemas.microsoft.com/office/powerpoint/2010/main" val="10878058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u="sng" dirty="0" smtClean="0">
                <a:solidFill>
                  <a:srgbClr val="FFFF00"/>
                </a:solidFill>
              </a:rPr>
              <a:t>ĐK</a:t>
            </a:r>
            <a:r>
              <a:rPr lang="en-US" sz="6000" b="0" u="sng" dirty="0" smtClean="0">
                <a:solidFill>
                  <a:srgbClr val="FFFF00"/>
                </a:solidFill>
                <a:effectLst/>
              </a:rPr>
              <a:t>:</a:t>
            </a:r>
            <a:r>
              <a:rPr lang="en-US" sz="6000" b="0" dirty="0" smtClean="0">
                <a:solidFill>
                  <a:schemeClr val="bg1"/>
                </a:solidFill>
                <a:effectLst/>
              </a:rPr>
              <a:t> Chúa nhân từ xin lắng nghe linh hồn con tha thiết. Ăn năn kêu van lạy Chúa xin </a:t>
            </a:r>
            <a:r>
              <a:rPr lang="en-US" sz="6000" b="0" dirty="0" err="1" smtClean="0">
                <a:solidFill>
                  <a:schemeClr val="bg1"/>
                </a:solidFill>
                <a:effectLst/>
              </a:rPr>
              <a:t>dủ</a:t>
            </a:r>
            <a:r>
              <a:rPr lang="en-US" sz="6000" b="0" dirty="0" smtClean="0">
                <a:solidFill>
                  <a:schemeClr val="bg1"/>
                </a:solidFill>
                <a:effectLst/>
              </a:rPr>
              <a:t> thương. Ban xuống niềm tin ấp ủ cho tâm hồn. </a:t>
            </a:r>
            <a:endParaRPr lang="vi-VN" sz="6000" b="0" dirty="0">
              <a:solidFill>
                <a:schemeClr val="bg1"/>
              </a:solidFill>
              <a:effectLst/>
            </a:endParaRPr>
          </a:p>
        </p:txBody>
      </p:sp>
    </p:spTree>
    <p:extLst>
      <p:ext uri="{BB962C8B-B14F-4D97-AF65-F5344CB8AC3E}">
        <p14:creationId xmlns:p14="http://schemas.microsoft.com/office/powerpoint/2010/main" val="9048713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96523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57150"/>
            <a:ext cx="9144000" cy="4400550"/>
          </a:xfrm>
        </p:spPr>
        <p:txBody>
          <a:bodyPr>
            <a:normAutofit/>
          </a:bodyPr>
          <a:lstStyle/>
          <a:p>
            <a:r>
              <a:rPr lang="en-US" sz="8000" b="0" dirty="0">
                <a:solidFill>
                  <a:srgbClr val="FFFF00"/>
                </a:solidFill>
                <a:effectLst/>
                <a:latin typeface="+mj-lt"/>
              </a:rPr>
              <a:t>Ca Kết Lễ</a:t>
            </a:r>
            <a:br>
              <a:rPr lang="en-US" sz="8000" b="0" dirty="0">
                <a:solidFill>
                  <a:srgbClr val="FFFF00"/>
                </a:solidFill>
                <a:effectLst/>
                <a:latin typeface="+mj-lt"/>
              </a:rPr>
            </a:br>
            <a:r>
              <a:rPr lang="en-US" sz="5400" dirty="0" smtClean="0">
                <a:solidFill>
                  <a:srgbClr val="FFFF00"/>
                </a:solidFill>
              </a:rPr>
              <a:t>Dâng Nữ Vương Luyện Hình </a:t>
            </a:r>
            <a:r>
              <a:rPr lang="en-US" sz="5400" i="1" dirty="0" smtClean="0">
                <a:solidFill>
                  <a:schemeClr val="bg1"/>
                </a:solidFill>
              </a:rPr>
              <a:t>Phương Anh</a:t>
            </a:r>
            <a:endParaRPr lang="en-US" sz="6000" b="0" i="1" dirty="0">
              <a:solidFill>
                <a:schemeClr val="bg1"/>
              </a:solidFill>
              <a:effectLst/>
            </a:endParaRPr>
          </a:p>
        </p:txBody>
      </p:sp>
    </p:spTree>
    <p:extLst>
      <p:ext uri="{BB962C8B-B14F-4D97-AF65-F5344CB8AC3E}">
        <p14:creationId xmlns:p14="http://schemas.microsoft.com/office/powerpoint/2010/main" val="3508502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dirty="0" smtClean="0">
                <a:solidFill>
                  <a:srgbClr val="FFFF00"/>
                </a:solidFill>
              </a:rPr>
              <a:t>Tk1</a:t>
            </a:r>
            <a:r>
              <a:rPr lang="en-US" sz="5400" b="0" u="sng" dirty="0" smtClean="0">
                <a:solidFill>
                  <a:srgbClr val="FFFF00"/>
                </a:solidFill>
                <a:effectLst/>
              </a:rPr>
              <a:t>:</a:t>
            </a:r>
            <a:r>
              <a:rPr lang="en-US" sz="5400" b="0" dirty="0" smtClean="0">
                <a:solidFill>
                  <a:schemeClr val="bg1"/>
                </a:solidFill>
                <a:effectLst/>
              </a:rPr>
              <a:t> Nơi vực sâu ngày đêm bao nung nấu, con cầu thay cho tiếng khóc linh hồn. Lời trầm dâng cùng với những </a:t>
            </a:r>
            <a:r>
              <a:rPr lang="en-US" sz="5400" b="0" dirty="0" err="1" smtClean="0">
                <a:solidFill>
                  <a:schemeClr val="bg1"/>
                </a:solidFill>
                <a:effectLst/>
              </a:rPr>
              <a:t>hy</a:t>
            </a:r>
            <a:r>
              <a:rPr lang="en-US" sz="5400" b="0" dirty="0" smtClean="0">
                <a:solidFill>
                  <a:schemeClr val="bg1"/>
                </a:solidFill>
                <a:effectLst/>
              </a:rPr>
              <a:t> sinh, ngàn lời kinh dâng Nữ Vương luyện hình.</a:t>
            </a:r>
            <a:endParaRPr lang="vi-VN" sz="5400" b="0" dirty="0">
              <a:solidFill>
                <a:schemeClr val="bg1"/>
              </a:solidFill>
              <a:effectLst/>
            </a:endParaRPr>
          </a:p>
        </p:txBody>
      </p:sp>
    </p:spTree>
    <p:extLst>
      <p:ext uri="{BB962C8B-B14F-4D97-AF65-F5344CB8AC3E}">
        <p14:creationId xmlns:p14="http://schemas.microsoft.com/office/powerpoint/2010/main" val="4278353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en-US" sz="5400" b="0" u="sng" dirty="0" err="1" smtClean="0">
                <a:solidFill>
                  <a:srgbClr val="FFFF00"/>
                </a:solidFill>
                <a:effectLst/>
                <a:latin typeface="+mj-lt"/>
              </a:rPr>
              <a:t>Đk</a:t>
            </a:r>
            <a:r>
              <a:rPr lang="vi-VN" sz="5400" b="0" u="sng" dirty="0" smtClean="0">
                <a:solidFill>
                  <a:srgbClr val="FFFF00"/>
                </a:solidFill>
                <a:effectLst/>
                <a:latin typeface="+mj-lt"/>
              </a:rPr>
              <a:t>:</a:t>
            </a:r>
            <a:r>
              <a:rPr lang="en-US" sz="5400" dirty="0">
                <a:solidFill>
                  <a:schemeClr val="bg1"/>
                </a:solidFill>
                <a:latin typeface="+mj-lt"/>
              </a:rPr>
              <a:t> </a:t>
            </a:r>
            <a:r>
              <a:rPr lang="vi-VN" sz="5400" dirty="0">
                <a:solidFill>
                  <a:schemeClr val="bg1"/>
                </a:solidFill>
                <a:latin typeface="+mj-lt"/>
              </a:rPr>
              <a:t>Cửa công chính hãy mở cho tôi vào. Cho tôi vào tạ ơn Chúa nơi cung điện ngợp quang vinh. Chính đây là, chính đây là cửa Thiên Chúa. Hỡi người công chính hãy mau tiến vào. </a:t>
            </a:r>
          </a:p>
        </p:txBody>
      </p:sp>
    </p:spTree>
    <p:extLst>
      <p:ext uri="{BB962C8B-B14F-4D97-AF65-F5344CB8AC3E}">
        <p14:creationId xmlns:p14="http://schemas.microsoft.com/office/powerpoint/2010/main" val="2478322516"/>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dirty="0" smtClean="0">
                <a:solidFill>
                  <a:srgbClr val="FFFF00"/>
                </a:solidFill>
              </a:rPr>
              <a:t>ĐK</a:t>
            </a:r>
            <a:r>
              <a:rPr lang="en-US" sz="5400" b="0" u="sng" dirty="0" smtClean="0">
                <a:solidFill>
                  <a:srgbClr val="FFFF00"/>
                </a:solidFill>
                <a:effectLst/>
              </a:rPr>
              <a:t>:</a:t>
            </a:r>
            <a:r>
              <a:rPr lang="en-US" sz="5400" b="0" dirty="0" smtClean="0">
                <a:solidFill>
                  <a:schemeClr val="bg1"/>
                </a:solidFill>
                <a:effectLst/>
              </a:rPr>
              <a:t> </a:t>
            </a:r>
            <a:r>
              <a:rPr lang="en-US" sz="5400" dirty="0" smtClean="0">
                <a:solidFill>
                  <a:schemeClr val="bg1"/>
                </a:solidFill>
              </a:rPr>
              <a:t>Mẹ! Mẹ ơi, muôn </a:t>
            </a:r>
            <a:r>
              <a:rPr lang="en-US" sz="5400" dirty="0" err="1" smtClean="0">
                <a:solidFill>
                  <a:schemeClr val="bg1"/>
                </a:solidFill>
              </a:rPr>
              <a:t>muôn</a:t>
            </a:r>
            <a:r>
              <a:rPr lang="en-US" sz="5400" dirty="0" smtClean="0">
                <a:solidFill>
                  <a:schemeClr val="bg1"/>
                </a:solidFill>
              </a:rPr>
              <a:t> ngàn thương đau chốn thẳm sâu con tha thiết kêu cầu! Nguyện Mẹ thương cưu mang và sinh </a:t>
            </a:r>
            <a:r>
              <a:rPr lang="en-US" sz="5400" dirty="0" err="1" smtClean="0">
                <a:solidFill>
                  <a:schemeClr val="bg1"/>
                </a:solidFill>
              </a:rPr>
              <a:t>ra.</a:t>
            </a:r>
            <a:r>
              <a:rPr lang="en-US" sz="5400" dirty="0" smtClean="0">
                <a:solidFill>
                  <a:schemeClr val="bg1"/>
                </a:solidFill>
              </a:rPr>
              <a:t> Chốn thiên đường những đứa con tình thương. </a:t>
            </a:r>
            <a:endParaRPr lang="en-US" sz="5400" b="0" dirty="0">
              <a:solidFill>
                <a:schemeClr val="bg1"/>
              </a:solidFill>
              <a:effectLst/>
            </a:endParaRPr>
          </a:p>
        </p:txBody>
      </p:sp>
    </p:spTree>
    <p:extLst>
      <p:ext uri="{BB962C8B-B14F-4D97-AF65-F5344CB8AC3E}">
        <p14:creationId xmlns:p14="http://schemas.microsoft.com/office/powerpoint/2010/main" val="17727488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381000" y="1600200"/>
            <a:ext cx="7772400" cy="1102519"/>
          </a:xfrm>
        </p:spPr>
        <p:txBody>
          <a:bodyPr>
            <a:normAutofit fontScale="90000"/>
          </a:bodyPr>
          <a:lstStyle/>
          <a:p>
            <a:pPr eaLnBrk="1" hangingPunct="1"/>
            <a:r>
              <a:rPr lang="en-US" sz="4000" b="0" dirty="0" smtClean="0">
                <a:solidFill>
                  <a:schemeClr val="bg1"/>
                </a:solidFill>
                <a:effectLst>
                  <a:outerShdw blurRad="38100" dist="38100" dir="2700000" algn="tl">
                    <a:srgbClr val="000000">
                      <a:alpha val="43137"/>
                    </a:srgbClr>
                  </a:outerShdw>
                </a:effectLst>
              </a:rPr>
              <a:t/>
            </a:r>
            <a:br>
              <a:rPr lang="en-US" sz="4000" b="0" dirty="0" smtClean="0">
                <a:solidFill>
                  <a:schemeClr val="bg1"/>
                </a:solidFill>
                <a:effectLst>
                  <a:outerShdw blurRad="38100" dist="38100" dir="2700000" algn="tl">
                    <a:srgbClr val="000000">
                      <a:alpha val="43137"/>
                    </a:srgbClr>
                  </a:outerShdw>
                </a:effectLst>
              </a:rPr>
            </a:br>
            <a:endParaRPr lang="en-US" sz="4000" b="0" dirty="0" smtClean="0">
              <a:solidFill>
                <a:schemeClr val="bg1"/>
              </a:solidFill>
              <a:effectLst>
                <a:outerShdw blurRad="38100" dist="38100" dir="2700000" algn="tl">
                  <a:srgbClr val="000000">
                    <a:alpha val="43137"/>
                  </a:srgbClr>
                </a:outerShdw>
              </a:effectLst>
            </a:endParaRPr>
          </a:p>
        </p:txBody>
      </p:sp>
      <p:sp>
        <p:nvSpPr>
          <p:cNvPr id="3" name="Rectangle 2"/>
          <p:cNvSpPr/>
          <p:nvPr/>
        </p:nvSpPr>
        <p:spPr>
          <a:xfrm>
            <a:off x="3825240" y="742950"/>
            <a:ext cx="5050574" cy="646331"/>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all" spc="0" normalizeH="0" baseline="0" noProof="0" dirty="0"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rPr>
              <a:t>Thánh lễ an </a:t>
            </a:r>
            <a:r>
              <a:rPr kumimoji="0" lang="en-US" sz="3600" b="1" i="0" u="none" strike="noStrike" kern="1200" cap="all" spc="0" normalizeH="0" baseline="0" noProof="0" dirty="0" err="1"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rPr>
              <a:t>táng</a:t>
            </a:r>
            <a:endParaRPr kumimoji="0" lang="en-US" sz="3600" b="1" i="0" u="none" strike="noStrike" kern="1200" cap="all" spc="0" normalizeH="0" baseline="0" noProof="0" dirty="0" smtClean="0">
              <a:ln w="9000" cmpd="sng">
                <a:solidFill>
                  <a:srgbClr val="8064A2">
                    <a:shade val="50000"/>
                    <a:satMod val="120000"/>
                  </a:srgbClr>
                </a:solidFill>
                <a:prstDash val="solid"/>
              </a:ln>
              <a:solidFill>
                <a:prstClr val="white"/>
              </a:solidFill>
              <a:effectLst>
                <a:reflection blurRad="12700" stA="28000" endPos="45000" dist="1000" dir="5400000" sy="-100000" algn="bl" rotWithShape="0"/>
              </a:effectLst>
              <a:uLnTx/>
              <a:uFillTx/>
              <a:latin typeface="UTM American Sans" pitchFamily="18" charset="0"/>
              <a:ea typeface="+mn-ea"/>
              <a:cs typeface="+mn-cs"/>
            </a:endParaRPr>
          </a:p>
        </p:txBody>
      </p:sp>
      <p:sp>
        <p:nvSpPr>
          <p:cNvPr id="4" name="Rectangle 3"/>
          <p:cNvSpPr/>
          <p:nvPr/>
        </p:nvSpPr>
        <p:spPr>
          <a:xfrm>
            <a:off x="3429000" y="2110083"/>
            <a:ext cx="5562600" cy="138499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rPr>
              <a:t>BÀ MARIA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rPr>
              <a:t>HOÀNG NGỌC DUNG</a:t>
            </a:r>
            <a:endParaRPr kumimoji="0" lang="en-US" sz="4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UTM American Sans" pitchFamily="18" charset="0"/>
              <a:ea typeface="+mn-ea"/>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3886200" cy="5143500"/>
          </a:xfrm>
          <a:prstGeom prst="rect">
            <a:avLst/>
          </a:prstGeom>
        </p:spPr>
      </p:pic>
    </p:spTree>
    <p:extLst>
      <p:ext uri="{BB962C8B-B14F-4D97-AF65-F5344CB8AC3E}">
        <p14:creationId xmlns:p14="http://schemas.microsoft.com/office/powerpoint/2010/main" val="97620079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9652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381000" y="1600200"/>
            <a:ext cx="7772400" cy="1102519"/>
          </a:xfrm>
        </p:spPr>
        <p:txBody>
          <a:bodyPr>
            <a:normAutofit fontScale="90000"/>
          </a:bodyPr>
          <a:lstStyle/>
          <a:p>
            <a:pPr eaLnBrk="1" hangingPunct="1"/>
            <a:r>
              <a:rPr lang="en-US" sz="4000" b="0" dirty="0" smtClean="0">
                <a:solidFill>
                  <a:schemeClr val="bg1"/>
                </a:solidFill>
                <a:effectLst>
                  <a:outerShdw blurRad="38100" dist="38100" dir="2700000" algn="tl">
                    <a:srgbClr val="000000">
                      <a:alpha val="43137"/>
                    </a:srgbClr>
                  </a:outerShdw>
                </a:effectLst>
              </a:rPr>
              <a:t/>
            </a:r>
            <a:br>
              <a:rPr lang="en-US" sz="4000" b="0" dirty="0" smtClean="0">
                <a:solidFill>
                  <a:schemeClr val="bg1"/>
                </a:solidFill>
                <a:effectLst>
                  <a:outerShdw blurRad="38100" dist="38100" dir="2700000" algn="tl">
                    <a:srgbClr val="000000">
                      <a:alpha val="43137"/>
                    </a:srgbClr>
                  </a:outerShdw>
                </a:effectLst>
              </a:rPr>
            </a:br>
            <a:endParaRPr lang="en-US" sz="4000" b="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0159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r>
              <a:rPr lang="en-US" sz="6600" dirty="0" smtClean="0">
                <a:solidFill>
                  <a:srgbClr val="FFFF00"/>
                </a:solidFill>
              </a:rPr>
              <a:t>Thánh </a:t>
            </a:r>
            <a:r>
              <a:rPr lang="en-US" sz="6600" dirty="0" err="1" smtClean="0">
                <a:solidFill>
                  <a:srgbClr val="FFFF00"/>
                </a:solidFill>
              </a:rPr>
              <a:t>Vịnh</a:t>
            </a:r>
            <a:r>
              <a:rPr lang="en-US" sz="6600" dirty="0" smtClean="0">
                <a:solidFill>
                  <a:srgbClr val="FFFF00"/>
                </a:solidFill>
              </a:rPr>
              <a:t> 22</a:t>
            </a:r>
            <a:br>
              <a:rPr lang="en-US" sz="6600" dirty="0" smtClean="0">
                <a:solidFill>
                  <a:srgbClr val="FFFF00"/>
                </a:solidFill>
              </a:rPr>
            </a:br>
            <a:r>
              <a:rPr lang="en-US" sz="6600" i="1" dirty="0" smtClean="0">
                <a:solidFill>
                  <a:srgbClr val="FFFF00"/>
                </a:solidFill>
              </a:rPr>
              <a:t>Lm. Kim Long</a:t>
            </a:r>
            <a:endParaRPr lang="en-US" sz="6600" i="1" dirty="0">
              <a:solidFill>
                <a:schemeClr val="bg1"/>
              </a:solidFill>
            </a:endParaRPr>
          </a:p>
        </p:txBody>
      </p:sp>
    </p:spTree>
    <p:extLst>
      <p:ext uri="{BB962C8B-B14F-4D97-AF65-F5344CB8AC3E}">
        <p14:creationId xmlns:p14="http://schemas.microsoft.com/office/powerpoint/2010/main" val="4262941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r>
              <a:rPr lang="en-US" sz="8000" u="sng" dirty="0" err="1" smtClean="0">
                <a:solidFill>
                  <a:srgbClr val="FFFF00"/>
                </a:solidFill>
              </a:rPr>
              <a:t>Đk</a:t>
            </a:r>
            <a:r>
              <a:rPr lang="en-US" sz="8000" u="sng" dirty="0" smtClean="0">
                <a:solidFill>
                  <a:srgbClr val="FFFF00"/>
                </a:solidFill>
              </a:rPr>
              <a:t>:</a:t>
            </a:r>
            <a:r>
              <a:rPr lang="en-US" sz="8000" dirty="0" smtClean="0">
                <a:solidFill>
                  <a:schemeClr val="bg1"/>
                </a:solidFill>
              </a:rPr>
              <a:t> </a:t>
            </a:r>
            <a:r>
              <a:rPr lang="en-US" sz="8000" dirty="0" err="1" smtClean="0">
                <a:solidFill>
                  <a:schemeClr val="bg1"/>
                </a:solidFill>
              </a:rPr>
              <a:t>Có</a:t>
            </a:r>
            <a:r>
              <a:rPr lang="en-US" sz="8000" dirty="0" smtClean="0">
                <a:solidFill>
                  <a:schemeClr val="bg1"/>
                </a:solidFill>
              </a:rPr>
              <a:t> </a:t>
            </a:r>
            <a:r>
              <a:rPr lang="en-US" sz="8000" dirty="0" err="1" smtClean="0">
                <a:solidFill>
                  <a:schemeClr val="bg1"/>
                </a:solidFill>
              </a:rPr>
              <a:t>Chúa</a:t>
            </a:r>
            <a:r>
              <a:rPr lang="en-US" sz="8000" dirty="0" smtClean="0">
                <a:solidFill>
                  <a:schemeClr val="bg1"/>
                </a:solidFill>
              </a:rPr>
              <a:t> </a:t>
            </a:r>
            <a:r>
              <a:rPr lang="en-US" sz="8000" dirty="0" err="1" smtClean="0">
                <a:solidFill>
                  <a:schemeClr val="bg1"/>
                </a:solidFill>
              </a:rPr>
              <a:t>chăn</a:t>
            </a:r>
            <a:r>
              <a:rPr lang="en-US" sz="8000" dirty="0" smtClean="0">
                <a:solidFill>
                  <a:schemeClr val="bg1"/>
                </a:solidFill>
              </a:rPr>
              <a:t> </a:t>
            </a:r>
            <a:r>
              <a:rPr lang="en-US" sz="8000" dirty="0" err="1" smtClean="0">
                <a:solidFill>
                  <a:schemeClr val="bg1"/>
                </a:solidFill>
              </a:rPr>
              <a:t>dắt</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nên</a:t>
            </a:r>
            <a:r>
              <a:rPr lang="en-US" sz="8000" dirty="0" smtClean="0">
                <a:solidFill>
                  <a:schemeClr val="bg1"/>
                </a:solidFill>
              </a:rPr>
              <a:t> </a:t>
            </a:r>
            <a:r>
              <a:rPr lang="en-US" sz="8000" dirty="0" err="1" smtClean="0">
                <a:solidFill>
                  <a:schemeClr val="bg1"/>
                </a:solidFill>
              </a:rPr>
              <a:t>tôi</a:t>
            </a:r>
            <a:r>
              <a:rPr lang="en-US" sz="8000" dirty="0" smtClean="0">
                <a:solidFill>
                  <a:schemeClr val="bg1"/>
                </a:solidFill>
              </a:rPr>
              <a:t> </a:t>
            </a:r>
            <a:r>
              <a:rPr lang="en-US" sz="8000" dirty="0" err="1" smtClean="0">
                <a:solidFill>
                  <a:schemeClr val="bg1"/>
                </a:solidFill>
              </a:rPr>
              <a:t>không</a:t>
            </a:r>
            <a:r>
              <a:rPr lang="en-US" sz="8000" dirty="0" smtClean="0">
                <a:solidFill>
                  <a:schemeClr val="bg1"/>
                </a:solidFill>
              </a:rPr>
              <a:t> </a:t>
            </a:r>
            <a:r>
              <a:rPr lang="en-US" sz="8000" dirty="0" err="1" smtClean="0">
                <a:solidFill>
                  <a:schemeClr val="bg1"/>
                </a:solidFill>
              </a:rPr>
              <a:t>còn</a:t>
            </a:r>
            <a:r>
              <a:rPr lang="en-US" sz="8000" dirty="0" smtClean="0">
                <a:solidFill>
                  <a:schemeClr val="bg1"/>
                </a:solidFill>
              </a:rPr>
              <a:t> </a:t>
            </a:r>
            <a:r>
              <a:rPr lang="en-US" sz="8000" dirty="0" err="1" smtClean="0">
                <a:solidFill>
                  <a:schemeClr val="bg1"/>
                </a:solidFill>
              </a:rPr>
              <a:t>thiếu</a:t>
            </a:r>
            <a:r>
              <a:rPr lang="en-US" sz="8000" dirty="0" smtClean="0">
                <a:solidFill>
                  <a:schemeClr val="bg1"/>
                </a:solidFill>
              </a:rPr>
              <a:t> </a:t>
            </a:r>
            <a:r>
              <a:rPr lang="en-US" sz="8000" dirty="0" err="1" smtClean="0">
                <a:solidFill>
                  <a:schemeClr val="bg1"/>
                </a:solidFill>
              </a:rPr>
              <a:t>gì</a:t>
            </a:r>
            <a:r>
              <a:rPr lang="en-US" sz="8000" dirty="0" smtClean="0">
                <a:solidFill>
                  <a:schemeClr val="bg1"/>
                </a:solidFill>
              </a:rPr>
              <a:t>. </a:t>
            </a:r>
            <a:endParaRPr lang="vi-VN" sz="8000" dirty="0" smtClean="0">
              <a:solidFill>
                <a:schemeClr val="bg1"/>
              </a:solidFill>
            </a:endParaRPr>
          </a:p>
        </p:txBody>
      </p:sp>
    </p:spTree>
    <p:extLst>
      <p:ext uri="{BB962C8B-B14F-4D97-AF65-F5344CB8AC3E}">
        <p14:creationId xmlns:p14="http://schemas.microsoft.com/office/powerpoint/2010/main" val="1948475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u="sng" dirty="0" smtClean="0">
                <a:solidFill>
                  <a:srgbClr val="FFFF00"/>
                </a:solidFill>
              </a:rPr>
              <a:t>Tk1:</a:t>
            </a:r>
            <a:r>
              <a:rPr lang="en-US" sz="6600" dirty="0">
                <a:solidFill>
                  <a:schemeClr val="bg1"/>
                </a:solidFill>
              </a:rPr>
              <a:t>Có </a:t>
            </a:r>
            <a:r>
              <a:rPr lang="en-US" sz="6600" dirty="0" err="1">
                <a:solidFill>
                  <a:schemeClr val="bg1"/>
                </a:solidFill>
              </a:rPr>
              <a:t>Chúa</a:t>
            </a:r>
            <a:r>
              <a:rPr lang="en-US" sz="6600" dirty="0">
                <a:solidFill>
                  <a:schemeClr val="bg1"/>
                </a:solidFill>
              </a:rPr>
              <a:t> </a:t>
            </a:r>
            <a:r>
              <a:rPr lang="en-US" sz="6600" dirty="0" err="1">
                <a:solidFill>
                  <a:schemeClr val="bg1"/>
                </a:solidFill>
              </a:rPr>
              <a:t>chăn</a:t>
            </a:r>
            <a:r>
              <a:rPr lang="en-US" sz="6600" dirty="0">
                <a:solidFill>
                  <a:schemeClr val="bg1"/>
                </a:solidFill>
              </a:rPr>
              <a:t> </a:t>
            </a:r>
            <a:r>
              <a:rPr lang="en-US" sz="6600" dirty="0" err="1">
                <a:solidFill>
                  <a:schemeClr val="bg1"/>
                </a:solidFill>
              </a:rPr>
              <a:t>dắt</a:t>
            </a:r>
            <a:r>
              <a:rPr lang="en-US" sz="6600" dirty="0">
                <a:solidFill>
                  <a:schemeClr val="bg1"/>
                </a:solidFill>
              </a:rPr>
              <a:t> </a:t>
            </a:r>
            <a:r>
              <a:rPr lang="en-US" sz="6600" dirty="0" err="1">
                <a:solidFill>
                  <a:schemeClr val="bg1"/>
                </a:solidFill>
              </a:rPr>
              <a:t>tôi</a:t>
            </a:r>
            <a:r>
              <a:rPr lang="en-US" sz="6600" dirty="0">
                <a:solidFill>
                  <a:schemeClr val="bg1"/>
                </a:solidFill>
              </a:rPr>
              <a:t> </a:t>
            </a:r>
            <a:r>
              <a:rPr lang="en-US" sz="6600" dirty="0" err="1">
                <a:solidFill>
                  <a:schemeClr val="bg1"/>
                </a:solidFill>
              </a:rPr>
              <a:t>nên</a:t>
            </a:r>
            <a:r>
              <a:rPr lang="en-US" sz="6600" dirty="0">
                <a:solidFill>
                  <a:schemeClr val="bg1"/>
                </a:solidFill>
              </a:rPr>
              <a:t> </a:t>
            </a:r>
            <a:r>
              <a:rPr lang="en-US" sz="6600" dirty="0" err="1">
                <a:solidFill>
                  <a:schemeClr val="bg1"/>
                </a:solidFill>
              </a:rPr>
              <a:t>tôi</a:t>
            </a:r>
            <a:r>
              <a:rPr lang="en-US" sz="6600" dirty="0">
                <a:solidFill>
                  <a:schemeClr val="bg1"/>
                </a:solidFill>
              </a:rPr>
              <a:t> </a:t>
            </a:r>
            <a:r>
              <a:rPr lang="en-US" sz="6600" dirty="0" err="1">
                <a:solidFill>
                  <a:schemeClr val="bg1"/>
                </a:solidFill>
              </a:rPr>
              <a:t>không</a:t>
            </a:r>
            <a:r>
              <a:rPr lang="en-US" sz="6600" dirty="0">
                <a:solidFill>
                  <a:schemeClr val="bg1"/>
                </a:solidFill>
              </a:rPr>
              <a:t> </a:t>
            </a:r>
            <a:r>
              <a:rPr lang="en-US" sz="6600" dirty="0" err="1">
                <a:solidFill>
                  <a:schemeClr val="bg1"/>
                </a:solidFill>
              </a:rPr>
              <a:t>còn</a:t>
            </a:r>
            <a:r>
              <a:rPr lang="en-US" sz="6600" dirty="0">
                <a:solidFill>
                  <a:schemeClr val="bg1"/>
                </a:solidFill>
              </a:rPr>
              <a:t> </a:t>
            </a:r>
            <a:r>
              <a:rPr lang="en-US" sz="6600" dirty="0" err="1">
                <a:solidFill>
                  <a:schemeClr val="bg1"/>
                </a:solidFill>
              </a:rPr>
              <a:t>thiếu</a:t>
            </a:r>
            <a:r>
              <a:rPr lang="en-US" sz="6600" dirty="0">
                <a:solidFill>
                  <a:schemeClr val="bg1"/>
                </a:solidFill>
              </a:rPr>
              <a:t> </a:t>
            </a:r>
            <a:r>
              <a:rPr lang="en-US" sz="6600" dirty="0" err="1">
                <a:solidFill>
                  <a:schemeClr val="bg1"/>
                </a:solidFill>
              </a:rPr>
              <a:t>gì</a:t>
            </a:r>
            <a:r>
              <a:rPr lang="en-US" sz="6600" dirty="0">
                <a:solidFill>
                  <a:schemeClr val="bg1"/>
                </a:solidFill>
              </a:rPr>
              <a:t>. </a:t>
            </a:r>
            <a:r>
              <a:rPr lang="en-US" sz="6600" dirty="0" err="1" smtClean="0">
                <a:solidFill>
                  <a:schemeClr val="bg1"/>
                </a:solidFill>
              </a:rPr>
              <a:t>Trên</a:t>
            </a:r>
            <a:r>
              <a:rPr lang="en-US" sz="6600" dirty="0" smtClean="0">
                <a:solidFill>
                  <a:schemeClr val="bg1"/>
                </a:solidFill>
              </a:rPr>
              <a:t> </a:t>
            </a:r>
            <a:r>
              <a:rPr lang="en-US" sz="6600" dirty="0" err="1" smtClean="0">
                <a:solidFill>
                  <a:schemeClr val="bg1"/>
                </a:solidFill>
              </a:rPr>
              <a:t>đồng</a:t>
            </a:r>
            <a:r>
              <a:rPr lang="en-US" sz="6600" dirty="0" smtClean="0">
                <a:solidFill>
                  <a:schemeClr val="bg1"/>
                </a:solidFill>
              </a:rPr>
              <a:t> </a:t>
            </a:r>
            <a:r>
              <a:rPr lang="en-US" sz="6600" dirty="0" err="1" smtClean="0">
                <a:solidFill>
                  <a:schemeClr val="bg1"/>
                </a:solidFill>
              </a:rPr>
              <a:t>cỏ</a:t>
            </a:r>
            <a:r>
              <a:rPr lang="en-US" sz="6600" dirty="0" smtClean="0">
                <a:solidFill>
                  <a:schemeClr val="bg1"/>
                </a:solidFill>
              </a:rPr>
              <a:t> </a:t>
            </a:r>
            <a:r>
              <a:rPr lang="en-US" sz="6600" dirty="0" err="1" smtClean="0">
                <a:solidFill>
                  <a:schemeClr val="bg1"/>
                </a:solidFill>
              </a:rPr>
              <a:t>xanh</a:t>
            </a:r>
            <a:r>
              <a:rPr lang="en-US" sz="6600" dirty="0" smtClean="0">
                <a:solidFill>
                  <a:schemeClr val="bg1"/>
                </a:solidFill>
              </a:rPr>
              <a:t> </a:t>
            </a:r>
            <a:r>
              <a:rPr lang="en-US" sz="6600" dirty="0" err="1" smtClean="0">
                <a:solidFill>
                  <a:schemeClr val="bg1"/>
                </a:solidFill>
              </a:rPr>
              <a:t>tươi</a:t>
            </a:r>
            <a:r>
              <a:rPr lang="en-US" sz="6600" dirty="0" smtClean="0">
                <a:solidFill>
                  <a:schemeClr val="bg1"/>
                </a:solidFill>
              </a:rPr>
              <a:t> </a:t>
            </a:r>
            <a:r>
              <a:rPr lang="en-US" sz="6600" dirty="0" err="1" smtClean="0">
                <a:solidFill>
                  <a:schemeClr val="bg1"/>
                </a:solidFill>
              </a:rPr>
              <a:t>Ngài</a:t>
            </a:r>
            <a:r>
              <a:rPr lang="en-US" sz="6600" dirty="0" smtClean="0">
                <a:solidFill>
                  <a:schemeClr val="bg1"/>
                </a:solidFill>
              </a:rPr>
              <a:t> </a:t>
            </a:r>
            <a:r>
              <a:rPr lang="en-US" sz="6600" dirty="0" err="1" smtClean="0">
                <a:solidFill>
                  <a:schemeClr val="bg1"/>
                </a:solidFill>
              </a:rPr>
              <a:t>dẫn</a:t>
            </a:r>
            <a:r>
              <a:rPr lang="en-US" sz="6600" dirty="0" smtClean="0">
                <a:solidFill>
                  <a:schemeClr val="bg1"/>
                </a:solidFill>
              </a:rPr>
              <a:t> </a:t>
            </a:r>
            <a:r>
              <a:rPr lang="en-US" sz="6600" dirty="0" err="1" smtClean="0">
                <a:solidFill>
                  <a:schemeClr val="bg1"/>
                </a:solidFill>
              </a:rPr>
              <a:t>tôi</a:t>
            </a:r>
            <a:r>
              <a:rPr lang="en-US" sz="6600" dirty="0" smtClean="0">
                <a:solidFill>
                  <a:schemeClr val="bg1"/>
                </a:solidFill>
              </a:rPr>
              <a:t> </a:t>
            </a:r>
            <a:r>
              <a:rPr lang="en-US" sz="6600" dirty="0" err="1" smtClean="0">
                <a:solidFill>
                  <a:schemeClr val="bg1"/>
                </a:solidFill>
              </a:rPr>
              <a:t>vào</a:t>
            </a:r>
            <a:r>
              <a:rPr lang="en-US" sz="6600" dirty="0" smtClean="0">
                <a:solidFill>
                  <a:schemeClr val="bg1"/>
                </a:solidFill>
              </a:rPr>
              <a:t> </a:t>
            </a:r>
            <a:r>
              <a:rPr lang="en-US" sz="6600" dirty="0" err="1" smtClean="0">
                <a:solidFill>
                  <a:schemeClr val="bg1"/>
                </a:solidFill>
              </a:rPr>
              <a:t>nghỉ</a:t>
            </a:r>
            <a:r>
              <a:rPr lang="en-US" sz="6600" dirty="0" smtClean="0">
                <a:solidFill>
                  <a:schemeClr val="bg1"/>
                </a:solidFill>
              </a:rPr>
              <a:t> </a:t>
            </a:r>
            <a:r>
              <a:rPr lang="en-US" sz="6600" dirty="0" err="1" smtClean="0">
                <a:solidFill>
                  <a:schemeClr val="bg1"/>
                </a:solidFill>
              </a:rPr>
              <a:t>ngơi</a:t>
            </a:r>
            <a:endParaRPr lang="en-US" sz="6600" dirty="0">
              <a:solidFill>
                <a:schemeClr val="bg1"/>
              </a:solidFill>
            </a:endParaRPr>
          </a:p>
        </p:txBody>
      </p:sp>
    </p:spTree>
    <p:extLst>
      <p:ext uri="{BB962C8B-B14F-4D97-AF65-F5344CB8AC3E}">
        <p14:creationId xmlns:p14="http://schemas.microsoft.com/office/powerpoint/2010/main" val="676337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1498</TotalTime>
  <Words>1094</Words>
  <Application>Microsoft Office PowerPoint</Application>
  <PresentationFormat>On-screen Show (16:9)</PresentationFormat>
  <Paragraphs>70</Paragraphs>
  <Slides>52</Slides>
  <Notes>0</Notes>
  <HiddenSlides>0</HiddenSlides>
  <MMClips>0</MMClips>
  <ScaleCrop>false</ScaleCrop>
  <HeadingPairs>
    <vt:vector size="6" baseType="variant">
      <vt:variant>
        <vt:lpstr>Fonts Used</vt:lpstr>
      </vt:variant>
      <vt:variant>
        <vt:i4>4</vt:i4>
      </vt:variant>
      <vt:variant>
        <vt:lpstr>Theme</vt:lpstr>
      </vt:variant>
      <vt:variant>
        <vt:i4>9</vt:i4>
      </vt:variant>
      <vt:variant>
        <vt:lpstr>Slide Titles</vt:lpstr>
      </vt:variant>
      <vt:variant>
        <vt:i4>52</vt:i4>
      </vt:variant>
    </vt:vector>
  </HeadingPairs>
  <TitlesOfParts>
    <vt:vector size="65" baseType="lpstr">
      <vt:lpstr>Arial</vt:lpstr>
      <vt:lpstr>Calibri</vt:lpstr>
      <vt:lpstr>Times New Roman</vt:lpstr>
      <vt:lpstr>UTM American Sans</vt:lpstr>
      <vt:lpstr>Office Theme</vt:lpstr>
      <vt:lpstr>6_Office Theme</vt:lpstr>
      <vt:lpstr>1_Office Theme</vt:lpstr>
      <vt:lpstr>5_Office Theme</vt:lpstr>
      <vt:lpstr>7_Office Theme</vt:lpstr>
      <vt:lpstr>17_Office Theme</vt:lpstr>
      <vt:lpstr>18_Office Theme</vt:lpstr>
      <vt:lpstr>2_Office Theme</vt:lpstr>
      <vt:lpstr>3_Office Theme</vt:lpstr>
      <vt:lpstr> </vt:lpstr>
      <vt:lpstr>Ca Nhập Lễ Cửa Công Chính Lm. Kim Long</vt:lpstr>
      <vt:lpstr>PowerPoint Presentation</vt:lpstr>
      <vt:lpstr>PowerPoint Presentation</vt:lpstr>
      <vt:lpstr>PowerPoint Presentation</vt:lpstr>
      <vt:lpstr> </vt:lpstr>
      <vt:lpstr>Thánh Vịnh 22 Lm. Kim Long</vt:lpstr>
      <vt:lpstr>Đk: Có Chúa chăn dắt tôi nên tôi không còn thiếu gì. </vt:lpstr>
      <vt:lpstr>Tk1:Có Chúa chăn dắt tôi nên tôi không còn thiếu gì. Trên đồng cỏ xanh tươi Ngài dẫn tôi vào nghỉ ngơi</vt:lpstr>
      <vt:lpstr>Đk: Có Chúa chăn dắt tôi nên tôi không còn thiếu gì. </vt:lpstr>
      <vt:lpstr>Tk2: Dẫn tới ben suối trong cho tôi đây bồi dưỡng lại. Theo đường nẻo công minh Ngài dẫn tôi vì uy danh </vt:lpstr>
      <vt:lpstr>Đk: Có Chúa chăn dắt tôi nên tôi không còn thiếu gì. </vt:lpstr>
      <vt:lpstr>Tk3: Dẫu lúc qua lũng sâu con đâu lo sợ khốn cùng. Bởi Ngài ở bên con cầm sẵn côn trượng chở che.</vt:lpstr>
      <vt:lpstr>Đk: Có Chúa chăn dắt tôi nên tôi không còn thiếu gì. </vt:lpstr>
      <vt:lpstr>Tk4: Chúa thiết con bữa ăn ngay khi quân thù đối mặt. Xức dầu toả hương thơm và cứ châm rượu đầy ly. </vt:lpstr>
      <vt:lpstr>Đk: Có Chúa chăn dắt tôi nên tôi không còn thiếu gì. </vt:lpstr>
      <vt:lpstr>Tk5: Chúa vẫn che chở con trong ân thiêng và nghĩa tình. Con được ở vương cung qua tháng năm dài triền miên.</vt:lpstr>
      <vt:lpstr>Đk: Có Chúa chăn dắt tôi nên tôi không còn thiếu gì. </vt:lpstr>
      <vt:lpstr> </vt:lpstr>
      <vt:lpstr>Chúa nói: Ý muốn của Cha Tôi là hết những ai tin vào Tôi sẽ được sống muôn đời, và ngày sau hết tôi sẽ cho họ phục sinh.</vt:lpstr>
      <vt:lpstr> </vt:lpstr>
      <vt:lpstr> </vt:lpstr>
      <vt:lpstr>PowerPoint Presentation</vt:lpstr>
      <vt:lpstr>ĐK: Lời chân thành dâng tiến như hương trầm bay tới trời cao. Nguyện Chúa Cha nhân từ nhận lễ hy sinh trên bàn thờ. </vt:lpstr>
      <vt:lpstr>Tk1: Tưởng nhớ Con Chúa đã chịu chết khổ hình. Và cuộc Người phục sinh cùng lên trời vinh sáng. </vt:lpstr>
      <vt:lpstr>ĐK: Lời chân thành dâng tiến như hương trầm bay tới trời cao. Nguyện Chúa Cha nhân từ nhận lễ hy sinh trên bàn thờ. </vt:lpstr>
      <vt:lpstr>Tk4: Nguyện Chúa thương đoái những người đã ly trần. Dìu về trời quang vinh tụng ca tình yêu Chúa. </vt:lpstr>
      <vt:lpstr>ĐK: Lời chân thành dâng tiến như hương trầm bay tới trời cao. Nguyện Chúa Cha nhân từ nhận lễ hy sinh trên bàn thờ. </vt:lpstr>
      <vt:lpstr>Tk5: Nguyện Chúa thương đến tấm lòng rất chân thành. Đoàn người hiệp nhau đây cùng chung niềm tin kính. </vt:lpstr>
      <vt:lpstr>ĐK: Lời chân thành dâng tiến như hương trầm bay tới trời cao. Nguyện Chúa Cha nhân từ nhận lễ hy sinh trên bàn thờ. </vt:lpstr>
      <vt:lpstr>PowerPoint Presentation</vt:lpstr>
      <vt:lpstr> </vt:lpstr>
      <vt:lpstr>Ca Nguyện Hiệp Lễ Trông Cậy Chúa Lm. Nguyễn Duy</vt:lpstr>
      <vt:lpstr>Tk1: Con vẫn trông cậy Chúa, lòng con tin tưởng nơi Ngài. Con hy vọng vào Ngài đời con nương bóng Chúa thôi. Con xin trao về Chúa niềm tin và ước mơ này được quên đi những âu lo tìm vui theo bước chân Cha. </vt:lpstr>
      <vt:lpstr>Đk: Con luôn trông cậy Chúa khác nào em bé ngủ yên trong tay mẹ hiền bên lời âu yếm. Tình Chúa mãi mãi theo con trong tâm hồn dù cho mưa gió mãi mãi bình yên mãi mãi bình yên. </vt:lpstr>
      <vt:lpstr>Tk2: Giữa tháng năm đời sống nhiều khi mưa đổ bên trời, đam mê nặng lòng người niềm đau khơi nước mắt rơi. Những ánh sao còn đó còn tin yêu ngước lên trời tình thương Thiên Chúa muôn nơi ngàn năm soi ấm tin vui. </vt:lpstr>
      <vt:lpstr>Đk: Con luôn trông cậy Chúa khác nào em bé ngủ yên trong tay mẹ hiền bên lời âu yếm. Tình Chúa mãi mãi theo con trong tâm hồn dù cho mưa gió mãi mãi bình yên mãi mãi bình yên. </vt:lpstr>
      <vt:lpstr> </vt:lpstr>
      <vt:lpstr>Chúa Nhân Từ  Kim Long</vt:lpstr>
      <vt:lpstr>ĐK: Chúa nhân từ xin lắng nghe linh hồn con tha thiết. Ăn năn kêu van lạy Chúa xin dủ thương. Ban xuống niềm tin ấp ủ cho tâm hồn. </vt:lpstr>
      <vt:lpstr>Tk1: Lạy Chúa xin thương con theo lượng từ bi Chúa. Chúa ơi xin xóa tội con theo lòng lân tuất vô bờ. </vt:lpstr>
      <vt:lpstr>ĐK: Chúa nhân từ xin lắng nghe linh hồn con tha thiết. Ăn năn kêu van lạy Chúa xin dủ thương. Ban xuống niềm tin ấp ủ cho tâm hồn. </vt:lpstr>
      <vt:lpstr>Tk2: Rửa con nên trinh trong giủ sạch mọi gian ác. Cứu con qua ách tội khiên con thành tâm thú lỗi lầm. </vt:lpstr>
      <vt:lpstr>ĐK: Chúa nhân từ xin lắng nghe linh hồn con tha thiết. Ăn năn kêu van lạy Chúa xin dủ thương. Ban xuống niềm tin ấp ủ cho tâm hồn. </vt:lpstr>
      <vt:lpstr>Tk3: Ở ngay bên Thiên nhan con phạm tội nhơ nhớp. Chúa luôn công chính từ nhân khi Người tuyên án nhân loại. </vt:lpstr>
      <vt:lpstr>ĐK: Chúa nhân từ xin lắng nghe linh hồn con tha thiết. Ăn năn kêu van lạy Chúa xin dủ thương. Ban xuống niềm tin ấp ủ cho tâm hồn. </vt:lpstr>
      <vt:lpstr>PowerPoint Presentation</vt:lpstr>
      <vt:lpstr>Ca Kết Lễ Dâng Nữ Vương Luyện Hình Phương Anh</vt:lpstr>
      <vt:lpstr>Tk1: Nơi vực sâu ngày đêm bao nung nấu, con cầu thay cho tiếng khóc linh hồn. Lời trầm dâng cùng với những hy sinh, ngàn lời kinh dâng Nữ Vương luyện hình.</vt:lpstr>
      <vt:lpstr>ĐK: Mẹ! Mẹ ơi, muôn muôn ngàn thương đau chốn thẳm sâu con tha thiết kêu cầu! Nguyện Mẹ thương cưu mang và sinh ra. Chốn thiên đường những đứa con tình thương. </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 Nhập Lễ Từ Hừng Sáng Lm. Kim Long</dc:title>
  <dc:creator>Hung Nam</dc:creator>
  <cp:lastModifiedBy>DELL</cp:lastModifiedBy>
  <cp:revision>195</cp:revision>
  <dcterms:created xsi:type="dcterms:W3CDTF">2023-05-21T07:25:42Z</dcterms:created>
  <dcterms:modified xsi:type="dcterms:W3CDTF">2024-12-11T14:14:48Z</dcterms:modified>
</cp:coreProperties>
</file>