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84" r:id="rId2"/>
    <p:sldMasterId id="2147483696" r:id="rId3"/>
  </p:sldMasterIdLst>
  <p:notesMasterIdLst>
    <p:notesMasterId r:id="rId37"/>
  </p:notesMasterIdLst>
  <p:sldIdLst>
    <p:sldId id="850" r:id="rId4"/>
    <p:sldId id="753" r:id="rId5"/>
    <p:sldId id="785" r:id="rId6"/>
    <p:sldId id="784" r:id="rId7"/>
    <p:sldId id="470" r:id="rId8"/>
    <p:sldId id="395" r:id="rId9"/>
    <p:sldId id="472" r:id="rId10"/>
    <p:sldId id="790" r:id="rId11"/>
    <p:sldId id="851" r:id="rId12"/>
    <p:sldId id="791" r:id="rId13"/>
    <p:sldId id="792" r:id="rId14"/>
    <p:sldId id="793" r:id="rId15"/>
    <p:sldId id="795" r:id="rId16"/>
    <p:sldId id="800" r:id="rId17"/>
    <p:sldId id="801" r:id="rId18"/>
    <p:sldId id="802" r:id="rId19"/>
    <p:sldId id="803" r:id="rId20"/>
    <p:sldId id="805" r:id="rId21"/>
    <p:sldId id="839" r:id="rId22"/>
    <p:sldId id="809" r:id="rId23"/>
    <p:sldId id="667" r:id="rId24"/>
    <p:sldId id="727" r:id="rId25"/>
    <p:sldId id="673" r:id="rId26"/>
    <p:sldId id="831" r:id="rId27"/>
    <p:sldId id="832" r:id="rId28"/>
    <p:sldId id="833" r:id="rId29"/>
    <p:sldId id="834" r:id="rId30"/>
    <p:sldId id="835" r:id="rId31"/>
    <p:sldId id="740" r:id="rId32"/>
    <p:sldId id="789" r:id="rId33"/>
    <p:sldId id="406" r:id="rId34"/>
    <p:sldId id="407" r:id="rId35"/>
    <p:sldId id="648" r:id="rId36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66"/>
    <a:srgbClr val="0000CC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73" autoAdjust="0"/>
    <p:restoredTop sz="94652" autoAdjust="0"/>
  </p:normalViewPr>
  <p:slideViewPr>
    <p:cSldViewPr>
      <p:cViewPr>
        <p:scale>
          <a:sx n="125" d="100"/>
          <a:sy n="125" d="100"/>
        </p:scale>
        <p:origin x="-1618" y="-67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6204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viewProps" Target="viewProps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DE91D842-51F4-4268-B909-3A34FF196B7D}" type="datetimeFigureOut">
              <a:rPr lang="en-US"/>
              <a:pPr>
                <a:defRPr/>
              </a:pPr>
              <a:t>11/17/2024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BB2B9EDF-5DC9-4EB6-9169-2952306D5C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1288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04872A-EFE4-48A0-B51B-AC8F03EF54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724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8BA17A-4DC6-49F8-B4B9-50085858BE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444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8D440E-99E7-4281-9818-71B745C0B1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2799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04872A-EFE4-48A0-B51B-AC8F03EF54C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09135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3AFAE1-3588-4129-BBA9-96AA6DC8A42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23280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A9629A-8690-48E7-875D-478B5D53559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57580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551598-94B4-4852-AA69-00FBFF38486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66732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FE60DC-E494-4BA6-8C28-A87BA096B93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82156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8708FA-8E1D-4F4D-A5A7-37353130F6C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4408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005B1D-884A-42CF-A936-CF1645557DB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34159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66169E-545B-4AE5-9972-7763ACD9905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2120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3AFAE1-3588-4129-BBA9-96AA6DC8A4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28707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39E94D-6000-459C-9790-404A4A2730E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4022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8BA17A-4DC6-49F8-B4B9-50085858BE2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847853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8D440E-99E7-4281-9818-71B745C0B1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193098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04872A-EFE4-48A0-B51B-AC8F03EF54C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22212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3AFAE1-3588-4129-BBA9-96AA6DC8A42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958599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A9629A-8690-48E7-875D-478B5D53559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997550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551598-94B4-4852-AA69-00FBFF38486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780349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FE60DC-E494-4BA6-8C28-A87BA096B93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707629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8708FA-8E1D-4F4D-A5A7-37353130F6C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704980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005B1D-884A-42CF-A936-CF1645557DB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9807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A9629A-8690-48E7-875D-478B5D5355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5138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66169E-545B-4AE5-9972-7763ACD9905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341258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39E94D-6000-459C-9790-404A4A2730E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94489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8BA17A-4DC6-49F8-B4B9-50085858BE2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842619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8D440E-99E7-4281-9818-71B745C0B1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8247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551598-94B4-4852-AA69-00FBFF3848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222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FE60DC-E494-4BA6-8C28-A87BA096B9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17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8708FA-8E1D-4F4D-A5A7-37353130F6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766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005B1D-884A-42CF-A936-CF1645557D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033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66169E-545B-4AE5-9972-7763ACD990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699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39E94D-6000-459C-9790-404A4A2730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810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4713"/>
            <a:ext cx="2133600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4713"/>
            <a:ext cx="2895600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4713"/>
            <a:ext cx="2133600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3A4CF262-7780-4186-AE89-39B34A4C50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4713"/>
            <a:ext cx="2133600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4713"/>
            <a:ext cx="2895600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4713"/>
            <a:ext cx="2133600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3A4CF262-7780-4186-AE89-39B34A4C50A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8433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4713"/>
            <a:ext cx="2133600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4713"/>
            <a:ext cx="2895600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4713"/>
            <a:ext cx="2133600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3A4CF262-7780-4186-AE89-39B34A4C50A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4143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pPr eaLnBrk="1" hangingPunct="1"/>
            <a:r>
              <a:rPr lang="en-US" smtClean="0">
                <a:latin typeface="+mj-lt"/>
              </a:rPr>
              <a:t/>
            </a:r>
            <a:br>
              <a:rPr lang="en-US" smtClean="0">
                <a:latin typeface="+mj-lt"/>
              </a:rPr>
            </a:br>
            <a:endParaRPr lang="en-US" smtClean="0">
              <a:latin typeface="+mj-lt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285750"/>
            <a:ext cx="9144000" cy="4857750"/>
          </a:xfrm>
        </p:spPr>
        <p:txBody>
          <a:bodyPr/>
          <a:lstStyle/>
          <a:p>
            <a:pPr eaLnBrk="1" hangingPunct="1">
              <a:lnSpc>
                <a:spcPct val="105000"/>
              </a:lnSpc>
            </a:pPr>
            <a:r>
              <a:rPr lang="en-US" sz="8000" smtClean="0">
                <a:solidFill>
                  <a:srgbClr val="FFFF00"/>
                </a:solidFill>
                <a:latin typeface="+mj-lt"/>
                <a:cs typeface="Tahoma" pitchFamily="34" charset="0"/>
              </a:rPr>
              <a:t>ĐÁP CA</a:t>
            </a:r>
          </a:p>
          <a:p>
            <a:pPr eaLnBrk="1" hangingPunct="1">
              <a:lnSpc>
                <a:spcPct val="105000"/>
              </a:lnSpc>
            </a:pPr>
            <a:r>
              <a:rPr lang="en-US" sz="8000" smtClean="0">
                <a:solidFill>
                  <a:srgbClr val="FFFF00"/>
                </a:solidFill>
                <a:latin typeface="+mj-lt"/>
                <a:cs typeface="Tahoma" pitchFamily="34" charset="0"/>
              </a:rPr>
              <a:t>Sau Chúa Nhật I </a:t>
            </a:r>
          </a:p>
          <a:p>
            <a:pPr eaLnBrk="1" hangingPunct="1">
              <a:lnSpc>
                <a:spcPct val="105000"/>
              </a:lnSpc>
            </a:pPr>
            <a:r>
              <a:rPr lang="en-US" sz="8000" smtClean="0">
                <a:solidFill>
                  <a:srgbClr val="FFFF00"/>
                </a:solidFill>
                <a:latin typeface="+mj-lt"/>
                <a:cs typeface="Tahoma" pitchFamily="34" charset="0"/>
              </a:rPr>
              <a:t>Mùa vọng  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3524250" y="17463"/>
            <a:ext cx="3127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932322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pPr eaLnBrk="1" hangingPunct="1"/>
            <a:r>
              <a:rPr lang="en-US" smtClean="0">
                <a:latin typeface="+mj-lt"/>
              </a:rPr>
              <a:t/>
            </a:r>
            <a:br>
              <a:rPr lang="en-US" smtClean="0">
                <a:latin typeface="+mj-lt"/>
              </a:rPr>
            </a:br>
            <a:endParaRPr lang="en-US" smtClean="0">
              <a:latin typeface="+mj-lt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  <a:solidFill>
            <a:schemeClr val="tx1"/>
          </a:solidFill>
        </p:spPr>
        <p:txBody>
          <a:bodyPr/>
          <a:lstStyle/>
          <a:p>
            <a:pPr eaLnBrk="1" hangingPunct="1">
              <a:lnSpc>
                <a:spcPct val="105000"/>
              </a:lnSpc>
            </a:pPr>
            <a:endParaRPr lang="en-US" sz="2800" b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3524250" y="17463"/>
            <a:ext cx="3127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pPr eaLnBrk="1" hangingPunct="1"/>
            <a:r>
              <a:rPr lang="en-US" smtClean="0">
                <a:latin typeface="+mj-lt"/>
              </a:rPr>
              <a:t/>
            </a:r>
            <a:br>
              <a:rPr lang="en-US" smtClean="0">
                <a:latin typeface="+mj-lt"/>
              </a:rPr>
            </a:br>
            <a:endParaRPr lang="en-US" smtClean="0">
              <a:latin typeface="+mj-lt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971550"/>
            <a:ext cx="9144000" cy="4171950"/>
          </a:xfrm>
        </p:spPr>
        <p:txBody>
          <a:bodyPr/>
          <a:lstStyle/>
          <a:p>
            <a:pPr algn="just" eaLnBrk="1" hangingPunct="1">
              <a:lnSpc>
                <a:spcPct val="105000"/>
              </a:lnSpc>
            </a:pPr>
            <a:r>
              <a:rPr lang="vi-VN" sz="6600" dirty="0">
                <a:solidFill>
                  <a:schemeClr val="bg1"/>
                </a:solidFill>
                <a:latin typeface="+mj-lt"/>
                <a:cs typeface="Times New Roman" pitchFamily="18" charset="0"/>
              </a:rPr>
              <a:t>Anh em hãy đi khắp tứ phương thiên hạ, mà loan báo Tin Mừng.</a:t>
            </a:r>
            <a:endParaRPr lang="en-US" sz="6600" dirty="0" smtClean="0">
              <a:solidFill>
                <a:srgbClr val="FFFF00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3524250" y="17463"/>
            <a:ext cx="3127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  </a:t>
            </a:r>
          </a:p>
        </p:txBody>
      </p:sp>
      <p:sp>
        <p:nvSpPr>
          <p:cNvPr id="2" name="Rectangle 1"/>
          <p:cNvSpPr/>
          <p:nvPr/>
        </p:nvSpPr>
        <p:spPr>
          <a:xfrm>
            <a:off x="9144" y="57150"/>
            <a:ext cx="2743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u="sng" dirty="0" err="1" smtClean="0">
                <a:solidFill>
                  <a:srgbClr val="FFFF00"/>
                </a:solidFill>
                <a:latin typeface="+mj-lt"/>
              </a:rPr>
              <a:t>Đáp</a:t>
            </a:r>
            <a:r>
              <a:rPr lang="en-US" sz="4800" u="sng" dirty="0" smtClean="0">
                <a:solidFill>
                  <a:srgbClr val="FFFF00"/>
                </a:solidFill>
                <a:latin typeface="+mj-lt"/>
              </a:rPr>
              <a:t> </a:t>
            </a:r>
            <a:r>
              <a:rPr lang="en-US" sz="4800" u="sng" dirty="0" err="1" smtClean="0">
                <a:solidFill>
                  <a:srgbClr val="FFFF00"/>
                </a:solidFill>
                <a:latin typeface="+mj-lt"/>
              </a:rPr>
              <a:t>ca</a:t>
            </a:r>
            <a:r>
              <a:rPr lang="en-US" sz="4800" u="sng" dirty="0">
                <a:solidFill>
                  <a:srgbClr val="FFFF00"/>
                </a:solidFill>
                <a:latin typeface="+mj-lt"/>
              </a:rPr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pPr eaLnBrk="1" hangingPunct="1"/>
            <a:r>
              <a:rPr lang="en-US" smtClean="0">
                <a:latin typeface="+mj-lt"/>
              </a:rPr>
              <a:t/>
            </a:r>
            <a:br>
              <a:rPr lang="en-US" smtClean="0">
                <a:latin typeface="+mj-lt"/>
              </a:rPr>
            </a:br>
            <a:endParaRPr lang="en-US" smtClean="0">
              <a:latin typeface="+mj-lt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just" eaLnBrk="1" hangingPunct="1">
              <a:lnSpc>
                <a:spcPct val="105000"/>
              </a:lnSpc>
            </a:pPr>
            <a:r>
              <a:rPr lang="en-US" sz="5800" u="sng" dirty="0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Alleluia-alleluia:</a:t>
            </a:r>
            <a:r>
              <a:rPr lang="en-US" sz="5800" dirty="0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 </a:t>
            </a:r>
            <a:r>
              <a:rPr lang="vi-VN" sz="5800" dirty="0">
                <a:solidFill>
                  <a:schemeClr val="bg1"/>
                </a:solidFill>
                <a:latin typeface="+mj-lt"/>
                <a:cs typeface="Times New Roman" pitchFamily="18" charset="0"/>
              </a:rPr>
              <a:t>“Anh em hãy đi giảng dạy cho muôn dân. Này đây, Thầy ở cùng anh em mọi ngày cho đến tận thế.”</a:t>
            </a:r>
            <a:r>
              <a:rPr lang="en-US" sz="58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5800" u="sng" dirty="0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Alleluia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3524250" y="17463"/>
            <a:ext cx="3127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pPr eaLnBrk="1" hangingPunct="1"/>
            <a:r>
              <a:rPr lang="en-US" smtClean="0">
                <a:latin typeface="+mj-lt"/>
              </a:rPr>
              <a:t/>
            </a:r>
            <a:br>
              <a:rPr lang="en-US" smtClean="0">
                <a:latin typeface="+mj-lt"/>
              </a:rPr>
            </a:br>
            <a:endParaRPr lang="en-US" smtClean="0">
              <a:latin typeface="+mj-lt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  <a:solidFill>
            <a:schemeClr val="tx1"/>
          </a:solidFill>
        </p:spPr>
        <p:txBody>
          <a:bodyPr/>
          <a:lstStyle/>
          <a:p>
            <a:pPr eaLnBrk="1" hangingPunct="1">
              <a:lnSpc>
                <a:spcPct val="105000"/>
              </a:lnSpc>
            </a:pPr>
            <a:endParaRPr lang="en-US" sz="2800" b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3524250" y="17463"/>
            <a:ext cx="3127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pPr eaLnBrk="1" hangingPunct="1"/>
            <a:r>
              <a:rPr lang="en-US" smtClean="0">
                <a:latin typeface="+mj-lt"/>
              </a:rPr>
              <a:t/>
            </a:r>
            <a:br>
              <a:rPr lang="en-US" smtClean="0">
                <a:latin typeface="+mj-lt"/>
              </a:rPr>
            </a:br>
            <a:endParaRPr lang="en-US" smtClean="0">
              <a:latin typeface="+mj-lt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377825"/>
            <a:ext cx="9144000" cy="4765675"/>
          </a:xfrm>
        </p:spPr>
        <p:txBody>
          <a:bodyPr/>
          <a:lstStyle/>
          <a:p>
            <a:pPr eaLnBrk="1" hangingPunct="1">
              <a:lnSpc>
                <a:spcPct val="105000"/>
              </a:lnSpc>
            </a:pPr>
            <a:r>
              <a:rPr lang="en-US" sz="6600" dirty="0" err="1" smtClean="0">
                <a:solidFill>
                  <a:srgbClr val="FFFF00"/>
                </a:solidFill>
                <a:latin typeface="+mj-lt"/>
                <a:cs typeface="Tahoma" pitchFamily="34" charset="0"/>
              </a:rPr>
              <a:t>Thứ</a:t>
            </a:r>
            <a:r>
              <a:rPr lang="en-US" sz="6600" dirty="0" smtClean="0">
                <a:solidFill>
                  <a:srgbClr val="FFFF00"/>
                </a:solidFill>
                <a:latin typeface="+mj-lt"/>
                <a:cs typeface="Tahoma" pitchFamily="34" charset="0"/>
              </a:rPr>
              <a:t> </a:t>
            </a:r>
            <a:r>
              <a:rPr lang="en-US" sz="6600" dirty="0" err="1" smtClean="0">
                <a:solidFill>
                  <a:srgbClr val="FFFF00"/>
                </a:solidFill>
                <a:latin typeface="+mj-lt"/>
                <a:cs typeface="Tahoma" pitchFamily="34" charset="0"/>
              </a:rPr>
              <a:t>Tư</a:t>
            </a:r>
            <a:r>
              <a:rPr lang="en-US" sz="6600" dirty="0" smtClean="0">
                <a:solidFill>
                  <a:srgbClr val="FFFF00"/>
                </a:solidFill>
                <a:latin typeface="+mj-lt"/>
                <a:cs typeface="Tahoma" pitchFamily="34" charset="0"/>
              </a:rPr>
              <a:t>, </a:t>
            </a:r>
            <a:endParaRPr lang="en-US" sz="6600" dirty="0" smtClean="0">
              <a:solidFill>
                <a:srgbClr val="FFFF00"/>
              </a:solidFill>
              <a:latin typeface="+mj-lt"/>
              <a:cs typeface="Tahoma" pitchFamily="34" charset="0"/>
            </a:endParaRPr>
          </a:p>
          <a:p>
            <a:pPr eaLnBrk="1" hangingPunct="1">
              <a:lnSpc>
                <a:spcPct val="105000"/>
              </a:lnSpc>
            </a:pPr>
            <a:r>
              <a:rPr lang="en-US" sz="6600" dirty="0" err="1" smtClean="0">
                <a:solidFill>
                  <a:srgbClr val="FFFF00"/>
                </a:solidFill>
                <a:latin typeface="+mj-lt"/>
                <a:cs typeface="Tahoma" pitchFamily="34" charset="0"/>
              </a:rPr>
              <a:t>Sau</a:t>
            </a:r>
            <a:r>
              <a:rPr lang="en-US" sz="6600" dirty="0" smtClean="0">
                <a:solidFill>
                  <a:srgbClr val="FFFF00"/>
                </a:solidFill>
                <a:latin typeface="+mj-lt"/>
                <a:cs typeface="Tahoma" pitchFamily="34" charset="0"/>
              </a:rPr>
              <a:t> </a:t>
            </a:r>
            <a:r>
              <a:rPr lang="en-US" sz="6600" dirty="0" err="1" smtClean="0">
                <a:solidFill>
                  <a:srgbClr val="FFFF00"/>
                </a:solidFill>
                <a:latin typeface="+mj-lt"/>
                <a:cs typeface="Tahoma" pitchFamily="34" charset="0"/>
              </a:rPr>
              <a:t>Chúa</a:t>
            </a:r>
            <a:r>
              <a:rPr lang="en-US" sz="6600" dirty="0" smtClean="0">
                <a:solidFill>
                  <a:srgbClr val="FFFF00"/>
                </a:solidFill>
                <a:latin typeface="+mj-lt"/>
                <a:cs typeface="Tahoma" pitchFamily="34" charset="0"/>
              </a:rPr>
              <a:t> </a:t>
            </a:r>
            <a:r>
              <a:rPr lang="en-US" sz="6600" dirty="0" err="1" smtClean="0">
                <a:solidFill>
                  <a:srgbClr val="FFFF00"/>
                </a:solidFill>
                <a:latin typeface="+mj-lt"/>
                <a:cs typeface="Tahoma" pitchFamily="34" charset="0"/>
              </a:rPr>
              <a:t>Nhật</a:t>
            </a:r>
            <a:r>
              <a:rPr lang="en-US" sz="6600" dirty="0" smtClean="0">
                <a:solidFill>
                  <a:srgbClr val="FFFF00"/>
                </a:solidFill>
                <a:latin typeface="+mj-lt"/>
                <a:cs typeface="Tahoma" pitchFamily="34" charset="0"/>
              </a:rPr>
              <a:t> </a:t>
            </a:r>
            <a:r>
              <a:rPr lang="en-US" sz="7200" dirty="0" smtClean="0">
                <a:solidFill>
                  <a:srgbClr val="FFFF00"/>
                </a:solidFill>
                <a:latin typeface="+mj-lt"/>
                <a:cs typeface="Tahoma" pitchFamily="34" charset="0"/>
              </a:rPr>
              <a:t>I </a:t>
            </a:r>
          </a:p>
          <a:p>
            <a:pPr eaLnBrk="1" hangingPunct="1">
              <a:lnSpc>
                <a:spcPct val="105000"/>
              </a:lnSpc>
            </a:pPr>
            <a:r>
              <a:rPr lang="en-US" sz="6600" dirty="0" err="1" smtClean="0">
                <a:solidFill>
                  <a:srgbClr val="FFFF00"/>
                </a:solidFill>
                <a:latin typeface="+mj-lt"/>
                <a:cs typeface="Tahoma" pitchFamily="34" charset="0"/>
              </a:rPr>
              <a:t>Mùa</a:t>
            </a:r>
            <a:r>
              <a:rPr lang="en-US" sz="6600" dirty="0" smtClean="0">
                <a:solidFill>
                  <a:srgbClr val="FFFF00"/>
                </a:solidFill>
                <a:latin typeface="+mj-lt"/>
                <a:cs typeface="Tahoma" pitchFamily="34" charset="0"/>
              </a:rPr>
              <a:t> </a:t>
            </a:r>
            <a:r>
              <a:rPr lang="en-US" sz="6600" dirty="0" err="1" smtClean="0">
                <a:solidFill>
                  <a:srgbClr val="FFFF00"/>
                </a:solidFill>
                <a:latin typeface="+mj-lt"/>
                <a:cs typeface="Tahoma" pitchFamily="34" charset="0"/>
              </a:rPr>
              <a:t>vọng</a:t>
            </a:r>
            <a:r>
              <a:rPr lang="en-US" sz="6600" dirty="0" smtClean="0">
                <a:solidFill>
                  <a:srgbClr val="FFFF00"/>
                </a:solidFill>
                <a:latin typeface="+mj-lt"/>
                <a:cs typeface="Tahoma" pitchFamily="34" charset="0"/>
              </a:rPr>
              <a:t> </a:t>
            </a: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3524250" y="17463"/>
            <a:ext cx="3127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pPr eaLnBrk="1" hangingPunct="1"/>
            <a:r>
              <a:rPr lang="en-US" smtClean="0">
                <a:latin typeface="+mj-lt"/>
              </a:rPr>
              <a:t/>
            </a:r>
            <a:br>
              <a:rPr lang="en-US" smtClean="0">
                <a:latin typeface="+mj-lt"/>
              </a:rPr>
            </a:br>
            <a:endParaRPr lang="en-US" smtClean="0">
              <a:latin typeface="+mj-lt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  <a:solidFill>
            <a:schemeClr val="tx1"/>
          </a:solidFill>
        </p:spPr>
        <p:txBody>
          <a:bodyPr/>
          <a:lstStyle/>
          <a:p>
            <a:pPr eaLnBrk="1" hangingPunct="1">
              <a:lnSpc>
                <a:spcPct val="105000"/>
              </a:lnSpc>
            </a:pPr>
            <a:endParaRPr lang="en-US" sz="2800" b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3524250" y="17463"/>
            <a:ext cx="3127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pPr eaLnBrk="1" hangingPunct="1"/>
            <a:r>
              <a:rPr lang="en-US" smtClean="0">
                <a:latin typeface="+mj-lt"/>
              </a:rPr>
              <a:t/>
            </a:r>
            <a:br>
              <a:rPr lang="en-US" smtClean="0">
                <a:latin typeface="+mj-lt"/>
              </a:rPr>
            </a:br>
            <a:endParaRPr lang="en-US" smtClean="0">
              <a:latin typeface="+mj-lt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819150"/>
            <a:ext cx="9144000" cy="4324350"/>
          </a:xfrm>
        </p:spPr>
        <p:txBody>
          <a:bodyPr/>
          <a:lstStyle/>
          <a:p>
            <a:pPr algn="just" eaLnBrk="1" hangingPunct="1">
              <a:lnSpc>
                <a:spcPct val="105000"/>
              </a:lnSpc>
            </a:pPr>
            <a:r>
              <a:rPr lang="vi-VN" sz="6600" dirty="0">
                <a:solidFill>
                  <a:schemeClr val="bg1"/>
                </a:solidFill>
                <a:latin typeface="+mj-lt"/>
                <a:cs typeface="Times New Roman" pitchFamily="18" charset="0"/>
              </a:rPr>
              <a:t>Này tôi được ở đền </a:t>
            </a:r>
            <a:r>
              <a:rPr lang="vi-VN" sz="66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Người</a:t>
            </a:r>
            <a:r>
              <a:rPr lang="en-US" sz="66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 </a:t>
            </a:r>
            <a:r>
              <a:rPr lang="vi-VN" sz="66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những </a:t>
            </a:r>
            <a:r>
              <a:rPr lang="vi-VN" sz="6600" dirty="0">
                <a:solidFill>
                  <a:schemeClr val="bg1"/>
                </a:solidFill>
                <a:latin typeface="+mj-lt"/>
                <a:cs typeface="Times New Roman" pitchFamily="18" charset="0"/>
              </a:rPr>
              <a:t>ngày tháng, những năm dài triền miên.</a:t>
            </a:r>
            <a:endParaRPr lang="en-US" sz="6600" u="sng" dirty="0" smtClean="0">
              <a:solidFill>
                <a:srgbClr val="FFFF00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3524250" y="17463"/>
            <a:ext cx="3127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  </a:t>
            </a:r>
          </a:p>
        </p:txBody>
      </p:sp>
      <p:sp>
        <p:nvSpPr>
          <p:cNvPr id="3" name="Rectangle 2"/>
          <p:cNvSpPr/>
          <p:nvPr/>
        </p:nvSpPr>
        <p:spPr>
          <a:xfrm>
            <a:off x="76200" y="57150"/>
            <a:ext cx="211949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4800" u="sng" dirty="0" err="1">
                <a:solidFill>
                  <a:srgbClr val="FFFF00"/>
                </a:solidFill>
                <a:latin typeface="UTM American Sans"/>
              </a:rPr>
              <a:t>Đáp</a:t>
            </a:r>
            <a:r>
              <a:rPr lang="en-US" sz="4800" u="sng" dirty="0">
                <a:solidFill>
                  <a:srgbClr val="FFFF00"/>
                </a:solidFill>
                <a:latin typeface="UTM American Sans"/>
              </a:rPr>
              <a:t> </a:t>
            </a:r>
            <a:r>
              <a:rPr lang="en-US" sz="4800" u="sng" dirty="0" err="1">
                <a:solidFill>
                  <a:srgbClr val="FFFF00"/>
                </a:solidFill>
                <a:latin typeface="UTM American Sans"/>
              </a:rPr>
              <a:t>ca</a:t>
            </a:r>
            <a:r>
              <a:rPr lang="en-US" sz="4800" u="sng" dirty="0">
                <a:solidFill>
                  <a:srgbClr val="FFFF00"/>
                </a:solidFill>
                <a:latin typeface="UTM American Sans"/>
              </a:rPr>
              <a:t>:</a:t>
            </a:r>
            <a:endParaRPr lang="en-US" sz="4800" u="sng" dirty="0">
              <a:solidFill>
                <a:srgbClr val="FFFF00"/>
              </a:solidFill>
              <a:latin typeface="UTM American San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pPr eaLnBrk="1" hangingPunct="1"/>
            <a:r>
              <a:rPr lang="en-US" smtClean="0">
                <a:latin typeface="+mj-lt"/>
              </a:rPr>
              <a:t/>
            </a:r>
            <a:br>
              <a:rPr lang="en-US" smtClean="0">
                <a:latin typeface="+mj-lt"/>
              </a:rPr>
            </a:br>
            <a:endParaRPr lang="en-US" smtClean="0">
              <a:latin typeface="+mj-lt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just" eaLnBrk="1" hangingPunct="1"/>
            <a:r>
              <a:rPr lang="en-US" sz="6600" u="sng" dirty="0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Alleluia-alleluia:</a:t>
            </a:r>
            <a:r>
              <a:rPr lang="en-US" sz="4800" dirty="0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6600" dirty="0" err="1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Kìa</a:t>
            </a:r>
            <a:r>
              <a:rPr lang="en-US" sz="66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6600" dirty="0" err="1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Chúa</a:t>
            </a:r>
            <a:r>
              <a:rPr lang="en-US" sz="66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6600" dirty="0" err="1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đến</a:t>
            </a:r>
            <a:r>
              <a:rPr lang="en-US" sz="66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6600" dirty="0" err="1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cứu</a:t>
            </a:r>
            <a:r>
              <a:rPr lang="en-US" sz="66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6600" dirty="0" err="1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độ</a:t>
            </a:r>
            <a:r>
              <a:rPr lang="en-US" sz="66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6600" dirty="0" err="1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dân</a:t>
            </a:r>
            <a:r>
              <a:rPr lang="en-US" sz="66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6600" dirty="0" err="1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Người</a:t>
            </a:r>
            <a:r>
              <a:rPr lang="en-US" sz="66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; </a:t>
            </a:r>
            <a:r>
              <a:rPr lang="en-US" sz="6600" dirty="0" err="1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phúc</a:t>
            </a:r>
            <a:r>
              <a:rPr lang="en-US" sz="66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6600" dirty="0" err="1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thay</a:t>
            </a:r>
            <a:r>
              <a:rPr lang="en-US" sz="66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6600" dirty="0" err="1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ai</a:t>
            </a:r>
            <a:r>
              <a:rPr lang="en-US" sz="66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6600" dirty="0" err="1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sẵn</a:t>
            </a:r>
            <a:r>
              <a:rPr lang="en-US" sz="66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6600" dirty="0" err="1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sàng</a:t>
            </a:r>
            <a:r>
              <a:rPr lang="en-US" sz="66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6600" dirty="0" err="1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nghênh</a:t>
            </a:r>
            <a:r>
              <a:rPr lang="en-US" sz="66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6600" dirty="0" err="1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đón</a:t>
            </a:r>
            <a:r>
              <a:rPr lang="en-US" sz="66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6600" dirty="0" err="1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Chúa</a:t>
            </a:r>
            <a:r>
              <a:rPr lang="en-US" sz="66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. </a:t>
            </a:r>
            <a:r>
              <a:rPr lang="en-US" sz="6600" u="sng" dirty="0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Alleluia.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3524250" y="17463"/>
            <a:ext cx="3127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pPr eaLnBrk="1" hangingPunct="1"/>
            <a:r>
              <a:rPr lang="en-US" smtClean="0">
                <a:latin typeface="+mj-lt"/>
              </a:rPr>
              <a:t/>
            </a:r>
            <a:br>
              <a:rPr lang="en-US" smtClean="0">
                <a:latin typeface="+mj-lt"/>
              </a:rPr>
            </a:br>
            <a:endParaRPr lang="en-US" smtClean="0">
              <a:latin typeface="+mj-lt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  <a:solidFill>
            <a:schemeClr val="tx1"/>
          </a:solidFill>
        </p:spPr>
        <p:txBody>
          <a:bodyPr/>
          <a:lstStyle/>
          <a:p>
            <a:pPr algn="just" eaLnBrk="1" hangingPunct="1">
              <a:lnSpc>
                <a:spcPct val="110000"/>
              </a:lnSpc>
            </a:pPr>
            <a:endParaRPr lang="en-US" sz="9600" b="1" u="sng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3524250" y="17463"/>
            <a:ext cx="3127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pPr eaLnBrk="1" hangingPunct="1"/>
            <a:r>
              <a:rPr lang="en-US" smtClean="0">
                <a:latin typeface="+mj-lt"/>
              </a:rPr>
              <a:t/>
            </a:r>
            <a:br>
              <a:rPr lang="en-US" smtClean="0">
                <a:latin typeface="+mj-lt"/>
              </a:rPr>
            </a:br>
            <a:endParaRPr lang="en-US" smtClean="0">
              <a:latin typeface="+mj-lt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285750"/>
            <a:ext cx="9144000" cy="5086350"/>
          </a:xfrm>
        </p:spPr>
        <p:txBody>
          <a:bodyPr/>
          <a:lstStyle/>
          <a:p>
            <a:pPr eaLnBrk="1" hangingPunct="1">
              <a:lnSpc>
                <a:spcPct val="105000"/>
              </a:lnSpc>
            </a:pPr>
            <a:r>
              <a:rPr lang="en-US" sz="7200" smtClean="0">
                <a:solidFill>
                  <a:srgbClr val="FFFF00"/>
                </a:solidFill>
                <a:latin typeface="+mj-lt"/>
                <a:cs typeface="Tahoma" pitchFamily="34" charset="0"/>
              </a:rPr>
              <a:t>Thứ năm</a:t>
            </a:r>
          </a:p>
          <a:p>
            <a:pPr eaLnBrk="1" hangingPunct="1">
              <a:lnSpc>
                <a:spcPct val="105000"/>
              </a:lnSpc>
            </a:pPr>
            <a:r>
              <a:rPr lang="en-US" sz="7200" smtClean="0">
                <a:solidFill>
                  <a:srgbClr val="FFFF00"/>
                </a:solidFill>
                <a:latin typeface="+mj-lt"/>
                <a:cs typeface="Tahoma" pitchFamily="34" charset="0"/>
              </a:rPr>
              <a:t>Sau Chúa Nhật </a:t>
            </a:r>
            <a:r>
              <a:rPr lang="en-US" sz="8000" smtClean="0">
                <a:solidFill>
                  <a:srgbClr val="FFFF00"/>
                </a:solidFill>
                <a:latin typeface="+mj-lt"/>
                <a:cs typeface="Tahoma" pitchFamily="34" charset="0"/>
              </a:rPr>
              <a:t>I </a:t>
            </a:r>
          </a:p>
          <a:p>
            <a:pPr eaLnBrk="1" hangingPunct="1">
              <a:lnSpc>
                <a:spcPct val="105000"/>
              </a:lnSpc>
            </a:pPr>
            <a:r>
              <a:rPr lang="en-US" sz="7200" smtClean="0">
                <a:solidFill>
                  <a:srgbClr val="FFFF00"/>
                </a:solidFill>
                <a:latin typeface="+mj-lt"/>
                <a:cs typeface="Tahoma" pitchFamily="34" charset="0"/>
              </a:rPr>
              <a:t>Mùa vọng </a:t>
            </a: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3524250" y="17463"/>
            <a:ext cx="3127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pPr eaLnBrk="1" hangingPunct="1"/>
            <a:r>
              <a:rPr lang="en-US" smtClean="0">
                <a:latin typeface="+mj-lt"/>
              </a:rPr>
              <a:t/>
            </a:r>
            <a:br>
              <a:rPr lang="en-US" smtClean="0">
                <a:latin typeface="+mj-lt"/>
              </a:rPr>
            </a:br>
            <a:endParaRPr lang="en-US" smtClean="0">
              <a:latin typeface="+mj-lt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  <a:solidFill>
            <a:schemeClr val="tx1"/>
          </a:solidFill>
        </p:spPr>
        <p:txBody>
          <a:bodyPr/>
          <a:lstStyle/>
          <a:p>
            <a:pPr eaLnBrk="1" hangingPunct="1">
              <a:lnSpc>
                <a:spcPct val="105000"/>
              </a:lnSpc>
            </a:pPr>
            <a:endParaRPr lang="en-US" sz="2800" b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3524250" y="17463"/>
            <a:ext cx="3127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pPr eaLnBrk="1" hangingPunct="1"/>
            <a:r>
              <a:rPr lang="en-US" smtClean="0">
                <a:latin typeface="+mj-lt"/>
              </a:rPr>
              <a:t/>
            </a:r>
            <a:br>
              <a:rPr lang="en-US" smtClean="0">
                <a:latin typeface="+mj-lt"/>
              </a:rPr>
            </a:br>
            <a:endParaRPr lang="en-US" smtClean="0">
              <a:latin typeface="+mj-lt"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  <a:solidFill>
            <a:schemeClr val="tx1"/>
          </a:solidFill>
        </p:spPr>
        <p:txBody>
          <a:bodyPr/>
          <a:lstStyle/>
          <a:p>
            <a:pPr algn="just" eaLnBrk="1" hangingPunct="1">
              <a:lnSpc>
                <a:spcPct val="110000"/>
              </a:lnSpc>
            </a:pPr>
            <a:endParaRPr lang="en-US" sz="9600" b="1" u="sng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3524250" y="17463"/>
            <a:ext cx="3127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pPr eaLnBrk="1" hangingPunct="1"/>
            <a:r>
              <a:rPr lang="en-US" smtClean="0">
                <a:latin typeface="+mj-lt"/>
              </a:rPr>
              <a:t/>
            </a:r>
            <a:br>
              <a:rPr lang="en-US" smtClean="0">
                <a:latin typeface="+mj-lt"/>
              </a:rPr>
            </a:br>
            <a:endParaRPr lang="en-US" smtClean="0">
              <a:latin typeface="+mj-lt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1047750"/>
            <a:ext cx="9144000" cy="4095750"/>
          </a:xfrm>
        </p:spPr>
        <p:txBody>
          <a:bodyPr/>
          <a:lstStyle/>
          <a:p>
            <a:pPr algn="just" eaLnBrk="1" hangingPunct="1"/>
            <a:r>
              <a:rPr lang="en-US" sz="6600" dirty="0" err="1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Nguyện</a:t>
            </a:r>
            <a:r>
              <a:rPr lang="en-US" sz="66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6600" dirty="0" err="1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xin</a:t>
            </a:r>
            <a:r>
              <a:rPr lang="en-US" sz="66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6600" dirty="0" err="1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Chúa</a:t>
            </a:r>
            <a:r>
              <a:rPr lang="en-US" sz="66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6600" dirty="0" err="1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tuôn</a:t>
            </a:r>
            <a:r>
              <a:rPr lang="en-US" sz="66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6600" dirty="0" err="1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đổ</a:t>
            </a:r>
            <a:r>
              <a:rPr lang="en-US" sz="66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6600" dirty="0" err="1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phúc</a:t>
            </a:r>
            <a:r>
              <a:rPr lang="en-US" sz="66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6600" dirty="0" err="1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lành</a:t>
            </a:r>
            <a:r>
              <a:rPr lang="en-US" sz="66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, </a:t>
            </a:r>
            <a:r>
              <a:rPr lang="en-US" sz="6600" dirty="0" err="1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cho</a:t>
            </a:r>
            <a:r>
              <a:rPr lang="en-US" sz="66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6600" dirty="0" err="1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người</a:t>
            </a:r>
            <a:r>
              <a:rPr lang="en-US" sz="66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6600" dirty="0" err="1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tiến</a:t>
            </a:r>
            <a:r>
              <a:rPr lang="en-US" sz="66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6600" dirty="0" err="1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vào</a:t>
            </a:r>
            <a:r>
              <a:rPr lang="en-US" sz="66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6600" dirty="0" err="1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đây</a:t>
            </a:r>
            <a:r>
              <a:rPr lang="en-US" sz="66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6600" dirty="0" err="1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nhân</a:t>
            </a:r>
            <a:r>
              <a:rPr lang="en-US" sz="66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6600" dirty="0" err="1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danh</a:t>
            </a:r>
            <a:r>
              <a:rPr lang="en-US" sz="66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6600" dirty="0" err="1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Chúa</a:t>
            </a:r>
            <a:r>
              <a:rPr lang="en-US" sz="66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.  </a:t>
            </a:r>
            <a:endParaRPr lang="en-US" sz="6600" dirty="0" smtClean="0">
              <a:solidFill>
                <a:srgbClr val="FFFF00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3524250" y="17463"/>
            <a:ext cx="3127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  </a:t>
            </a:r>
          </a:p>
        </p:txBody>
      </p:sp>
      <p:sp>
        <p:nvSpPr>
          <p:cNvPr id="2" name="Rectangle 1"/>
          <p:cNvSpPr/>
          <p:nvPr/>
        </p:nvSpPr>
        <p:spPr>
          <a:xfrm>
            <a:off x="9144" y="133350"/>
            <a:ext cx="211949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4800" u="sng" dirty="0" err="1">
                <a:solidFill>
                  <a:srgbClr val="FFFF00"/>
                </a:solidFill>
                <a:latin typeface="UTM American Sans"/>
              </a:rPr>
              <a:t>Đáp</a:t>
            </a:r>
            <a:r>
              <a:rPr lang="en-US" sz="4800" u="sng" dirty="0">
                <a:solidFill>
                  <a:srgbClr val="FFFF00"/>
                </a:solidFill>
                <a:latin typeface="UTM American Sans"/>
              </a:rPr>
              <a:t> </a:t>
            </a:r>
            <a:r>
              <a:rPr lang="en-US" sz="4800" u="sng" dirty="0" err="1">
                <a:solidFill>
                  <a:srgbClr val="FFFF00"/>
                </a:solidFill>
                <a:latin typeface="UTM American Sans"/>
              </a:rPr>
              <a:t>ca</a:t>
            </a:r>
            <a:r>
              <a:rPr lang="en-US" sz="4800" u="sng" dirty="0">
                <a:solidFill>
                  <a:srgbClr val="FFFF00"/>
                </a:solidFill>
                <a:latin typeface="UTM American Sans"/>
              </a:rPr>
              <a:t>:</a:t>
            </a:r>
            <a:endParaRPr lang="en-US" sz="4800" u="sng" dirty="0">
              <a:solidFill>
                <a:srgbClr val="FFFF00"/>
              </a:solidFill>
              <a:latin typeface="UTM American San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pPr eaLnBrk="1" hangingPunct="1"/>
            <a:r>
              <a:rPr lang="en-US" smtClean="0">
                <a:latin typeface="+mj-lt"/>
              </a:rPr>
              <a:t/>
            </a:r>
            <a:br>
              <a:rPr lang="en-US" smtClean="0">
                <a:latin typeface="+mj-lt"/>
              </a:rPr>
            </a:br>
            <a:endParaRPr lang="en-US" smtClean="0">
              <a:latin typeface="+mj-lt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just" eaLnBrk="1" hangingPunct="1">
              <a:lnSpc>
                <a:spcPct val="105000"/>
              </a:lnSpc>
            </a:pPr>
            <a:r>
              <a:rPr lang="en-US" sz="6400" u="sng" dirty="0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Alleluia-alleluia:</a:t>
            </a:r>
            <a:r>
              <a:rPr lang="en-US" sz="6400" dirty="0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  </a:t>
            </a:r>
            <a:r>
              <a:rPr lang="en-US" sz="6400" dirty="0" err="1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Hãy</a:t>
            </a:r>
            <a:r>
              <a:rPr lang="en-US" sz="64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6400" dirty="0" err="1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tìm</a:t>
            </a:r>
            <a:r>
              <a:rPr lang="en-US" sz="64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6400" dirty="0" err="1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gặp</a:t>
            </a:r>
            <a:r>
              <a:rPr lang="en-US" sz="64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6400" dirty="0" err="1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Đức</a:t>
            </a:r>
            <a:r>
              <a:rPr lang="en-US" sz="64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6400" dirty="0" err="1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Chúa</a:t>
            </a:r>
            <a:r>
              <a:rPr lang="en-US" sz="64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6400" dirty="0" err="1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khi</a:t>
            </a:r>
            <a:r>
              <a:rPr lang="en-US" sz="64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6400" dirty="0" err="1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người</a:t>
            </a:r>
            <a:r>
              <a:rPr lang="en-US" sz="64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6400" dirty="0" err="1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còn</a:t>
            </a:r>
            <a:r>
              <a:rPr lang="en-US" sz="64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6400" dirty="0" err="1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cho</a:t>
            </a:r>
            <a:r>
              <a:rPr lang="en-US" sz="64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6400" dirty="0" err="1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gặp</a:t>
            </a:r>
            <a:r>
              <a:rPr lang="en-US" sz="64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, </a:t>
            </a:r>
            <a:r>
              <a:rPr lang="en-US" sz="6400" dirty="0" err="1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kêu</a:t>
            </a:r>
            <a:r>
              <a:rPr lang="en-US" sz="64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6400" dirty="0" err="1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cầu</a:t>
            </a:r>
            <a:r>
              <a:rPr lang="en-US" sz="64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6400" dirty="0" err="1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Người</a:t>
            </a:r>
            <a:r>
              <a:rPr lang="en-US" sz="64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6400" dirty="0" err="1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lúc</a:t>
            </a:r>
            <a:r>
              <a:rPr lang="en-US" sz="64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6400" dirty="0" err="1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Người</a:t>
            </a:r>
            <a:r>
              <a:rPr lang="en-US" sz="64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 ở </a:t>
            </a:r>
            <a:r>
              <a:rPr lang="en-US" sz="6400" dirty="0" err="1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kề</a:t>
            </a:r>
            <a:r>
              <a:rPr lang="en-US" sz="64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6400" dirty="0" err="1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bên</a:t>
            </a:r>
            <a:r>
              <a:rPr lang="en-US" sz="64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. </a:t>
            </a:r>
            <a:r>
              <a:rPr lang="en-US" sz="6400" u="sng" dirty="0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Alleluia.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3524250" y="17463"/>
            <a:ext cx="3127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pPr eaLnBrk="1" hangingPunct="1"/>
            <a:r>
              <a:rPr lang="en-US" smtClean="0">
                <a:latin typeface="+mj-lt"/>
              </a:rPr>
              <a:t/>
            </a:r>
            <a:br>
              <a:rPr lang="en-US" smtClean="0">
                <a:latin typeface="+mj-lt"/>
              </a:rPr>
            </a:br>
            <a:endParaRPr lang="en-US" smtClean="0">
              <a:latin typeface="+mj-lt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  <a:solidFill>
            <a:schemeClr val="tx1"/>
          </a:solidFill>
        </p:spPr>
        <p:txBody>
          <a:bodyPr/>
          <a:lstStyle/>
          <a:p>
            <a:pPr eaLnBrk="1" hangingPunct="1">
              <a:lnSpc>
                <a:spcPct val="105000"/>
              </a:lnSpc>
            </a:pPr>
            <a:endParaRPr lang="en-US" sz="2800" b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3524250" y="17463"/>
            <a:ext cx="3127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pPr eaLnBrk="1" hangingPunct="1"/>
            <a:r>
              <a:rPr lang="en-US" smtClean="0">
                <a:latin typeface="+mj-lt"/>
              </a:rPr>
              <a:t/>
            </a:r>
            <a:br>
              <a:rPr lang="en-US" smtClean="0">
                <a:latin typeface="+mj-lt"/>
              </a:rPr>
            </a:br>
            <a:endParaRPr lang="en-US" smtClean="0">
              <a:latin typeface="+mj-lt"/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385763"/>
            <a:ext cx="9144000" cy="4757737"/>
          </a:xfrm>
        </p:spPr>
        <p:txBody>
          <a:bodyPr/>
          <a:lstStyle/>
          <a:p>
            <a:pPr eaLnBrk="1" hangingPunct="1">
              <a:lnSpc>
                <a:spcPct val="105000"/>
              </a:lnSpc>
            </a:pPr>
            <a:r>
              <a:rPr lang="en-US" sz="8000" smtClean="0">
                <a:solidFill>
                  <a:srgbClr val="FFFF00"/>
                </a:solidFill>
                <a:latin typeface="+mj-lt"/>
                <a:cs typeface="Tahoma" pitchFamily="34" charset="0"/>
              </a:rPr>
              <a:t>Thứ sáu</a:t>
            </a:r>
          </a:p>
          <a:p>
            <a:pPr eaLnBrk="1" hangingPunct="1">
              <a:lnSpc>
                <a:spcPct val="105000"/>
              </a:lnSpc>
            </a:pPr>
            <a:r>
              <a:rPr lang="en-US" sz="7200" smtClean="0">
                <a:solidFill>
                  <a:srgbClr val="FFFF00"/>
                </a:solidFill>
                <a:latin typeface="+mj-lt"/>
                <a:cs typeface="Tahoma" pitchFamily="34" charset="0"/>
              </a:rPr>
              <a:t>Sau Chúa Nhật I</a:t>
            </a:r>
          </a:p>
          <a:p>
            <a:pPr eaLnBrk="1" hangingPunct="1">
              <a:lnSpc>
                <a:spcPct val="105000"/>
              </a:lnSpc>
            </a:pPr>
            <a:r>
              <a:rPr lang="en-US" sz="7200" smtClean="0">
                <a:solidFill>
                  <a:srgbClr val="FFFF00"/>
                </a:solidFill>
                <a:latin typeface="+mj-lt"/>
                <a:cs typeface="Tahoma" pitchFamily="34" charset="0"/>
              </a:rPr>
              <a:t>Mùa vọng</a:t>
            </a:r>
            <a:endParaRPr lang="en-US" sz="6600" smtClean="0">
              <a:solidFill>
                <a:srgbClr val="FFFF00"/>
              </a:solidFill>
              <a:latin typeface="+mj-lt"/>
              <a:cs typeface="Tahoma" pitchFamily="34" charset="0"/>
            </a:endParaRP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3524250" y="17463"/>
            <a:ext cx="3127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pPr eaLnBrk="1" hangingPunct="1"/>
            <a:r>
              <a:rPr lang="en-US" smtClean="0">
                <a:latin typeface="+mj-lt"/>
              </a:rPr>
              <a:t/>
            </a:r>
            <a:br>
              <a:rPr lang="en-US" smtClean="0">
                <a:latin typeface="+mj-lt"/>
              </a:rPr>
            </a:br>
            <a:endParaRPr lang="en-US" smtClean="0">
              <a:latin typeface="+mj-lt"/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  <a:solidFill>
            <a:schemeClr val="tx1"/>
          </a:solidFill>
        </p:spPr>
        <p:txBody>
          <a:bodyPr/>
          <a:lstStyle/>
          <a:p>
            <a:pPr eaLnBrk="1" hangingPunct="1">
              <a:lnSpc>
                <a:spcPct val="105000"/>
              </a:lnSpc>
            </a:pPr>
            <a:endParaRPr lang="en-US" sz="2800" b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3524250" y="17463"/>
            <a:ext cx="3127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pPr eaLnBrk="1" hangingPunct="1"/>
            <a:r>
              <a:rPr lang="en-US" smtClean="0">
                <a:latin typeface="+mj-lt"/>
              </a:rPr>
              <a:t/>
            </a:r>
            <a:br>
              <a:rPr lang="en-US" smtClean="0">
                <a:latin typeface="+mj-lt"/>
              </a:rPr>
            </a:br>
            <a:endParaRPr lang="en-US" smtClean="0">
              <a:latin typeface="+mj-lt"/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971550"/>
            <a:ext cx="9144000" cy="4171950"/>
          </a:xfrm>
        </p:spPr>
        <p:txBody>
          <a:bodyPr/>
          <a:lstStyle/>
          <a:p>
            <a:pPr algn="just" eaLnBrk="1" hangingPunct="1">
              <a:lnSpc>
                <a:spcPct val="105000"/>
              </a:lnSpc>
            </a:pPr>
            <a:r>
              <a:rPr lang="en-US" sz="8000" dirty="0" err="1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Chúa</a:t>
            </a:r>
            <a:r>
              <a:rPr lang="en-US" sz="80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8000" dirty="0" err="1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là</a:t>
            </a:r>
            <a:r>
              <a:rPr lang="en-US" sz="80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8000" dirty="0" err="1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nguồn</a:t>
            </a:r>
            <a:r>
              <a:rPr lang="en-US" sz="80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8000" dirty="0" err="1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ánh</a:t>
            </a:r>
            <a:r>
              <a:rPr lang="en-US" sz="80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8000" dirty="0" err="1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sáng</a:t>
            </a:r>
            <a:r>
              <a:rPr lang="en-US" sz="80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8000" dirty="0" err="1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và</a:t>
            </a:r>
            <a:r>
              <a:rPr lang="en-US" sz="80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8000" dirty="0" err="1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ơn</a:t>
            </a:r>
            <a:r>
              <a:rPr lang="en-US" sz="80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8000" dirty="0" err="1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cứu</a:t>
            </a:r>
            <a:r>
              <a:rPr lang="en-US" sz="80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8000" dirty="0" err="1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độ</a:t>
            </a:r>
            <a:r>
              <a:rPr lang="en-US" sz="80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8000" dirty="0" err="1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của</a:t>
            </a:r>
            <a:r>
              <a:rPr lang="en-US" sz="80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8000" dirty="0" err="1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tôi</a:t>
            </a:r>
            <a:r>
              <a:rPr lang="en-US" sz="80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. </a:t>
            </a:r>
            <a:endParaRPr lang="en-US" sz="8000" dirty="0" smtClean="0">
              <a:solidFill>
                <a:srgbClr val="FFFF00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3524250" y="17463"/>
            <a:ext cx="3127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  </a:t>
            </a:r>
          </a:p>
        </p:txBody>
      </p:sp>
      <p:sp>
        <p:nvSpPr>
          <p:cNvPr id="2" name="Rectangle 1"/>
          <p:cNvSpPr/>
          <p:nvPr/>
        </p:nvSpPr>
        <p:spPr>
          <a:xfrm>
            <a:off x="76200" y="17463"/>
            <a:ext cx="211949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4800" u="sng" dirty="0" err="1">
                <a:solidFill>
                  <a:srgbClr val="FFFF00"/>
                </a:solidFill>
                <a:latin typeface="UTM American Sans"/>
              </a:rPr>
              <a:t>Đáp</a:t>
            </a:r>
            <a:r>
              <a:rPr lang="en-US" sz="4800" u="sng" dirty="0">
                <a:solidFill>
                  <a:srgbClr val="FFFF00"/>
                </a:solidFill>
                <a:latin typeface="UTM American Sans"/>
              </a:rPr>
              <a:t> </a:t>
            </a:r>
            <a:r>
              <a:rPr lang="en-US" sz="4800" u="sng" dirty="0" err="1">
                <a:solidFill>
                  <a:srgbClr val="FFFF00"/>
                </a:solidFill>
                <a:latin typeface="UTM American Sans"/>
              </a:rPr>
              <a:t>ca</a:t>
            </a:r>
            <a:r>
              <a:rPr lang="en-US" sz="4800" u="sng" dirty="0">
                <a:solidFill>
                  <a:srgbClr val="FFFF00"/>
                </a:solidFill>
                <a:latin typeface="UTM American Sans"/>
              </a:rPr>
              <a:t>:</a:t>
            </a:r>
            <a:endParaRPr lang="en-US" sz="4800" u="sng" dirty="0">
              <a:solidFill>
                <a:srgbClr val="FFFF00"/>
              </a:solidFill>
              <a:latin typeface="UTM American San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pPr eaLnBrk="1" hangingPunct="1"/>
            <a:r>
              <a:rPr lang="en-US" smtClean="0">
                <a:latin typeface="+mj-lt"/>
              </a:rPr>
              <a:t/>
            </a:r>
            <a:br>
              <a:rPr lang="en-US" smtClean="0">
                <a:latin typeface="+mj-lt"/>
              </a:rPr>
            </a:br>
            <a:endParaRPr lang="en-US" smtClean="0">
              <a:latin typeface="+mj-lt"/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just" eaLnBrk="1" hangingPunct="1">
              <a:lnSpc>
                <a:spcPct val="105000"/>
              </a:lnSpc>
            </a:pPr>
            <a:r>
              <a:rPr lang="en-US" sz="6000" u="sng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Alleluia-alleluia:</a:t>
            </a:r>
            <a:r>
              <a:rPr lang="en-US" sz="6000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600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Kìa Chúa chúng ta ngự đến uy quyền, sẽ chiếu tỏa ánh quang cho tôi tớ Người rạng ngời đôi mắt. </a:t>
            </a:r>
            <a:r>
              <a:rPr lang="en-US" sz="6000" u="sng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Alleluia</a:t>
            </a: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3524250" y="17463"/>
            <a:ext cx="3127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pPr eaLnBrk="1" hangingPunct="1"/>
            <a:r>
              <a:rPr lang="en-US" smtClean="0">
                <a:latin typeface="+mj-lt"/>
              </a:rPr>
              <a:t/>
            </a:r>
            <a:br>
              <a:rPr lang="en-US" smtClean="0">
                <a:latin typeface="+mj-lt"/>
              </a:rPr>
            </a:br>
            <a:endParaRPr lang="en-US" smtClean="0">
              <a:latin typeface="+mj-lt"/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  <a:solidFill>
            <a:schemeClr val="tx1"/>
          </a:solidFill>
        </p:spPr>
        <p:txBody>
          <a:bodyPr/>
          <a:lstStyle/>
          <a:p>
            <a:pPr eaLnBrk="1" hangingPunct="1">
              <a:lnSpc>
                <a:spcPct val="105000"/>
              </a:lnSpc>
            </a:pPr>
            <a:endParaRPr lang="en-US" sz="2800" b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3524250" y="17463"/>
            <a:ext cx="3127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pPr eaLnBrk="1" hangingPunct="1"/>
            <a:r>
              <a:rPr lang="en-US" smtClean="0">
                <a:latin typeface="+mj-lt"/>
              </a:rPr>
              <a:t/>
            </a:r>
            <a:br>
              <a:rPr lang="en-US" smtClean="0">
                <a:latin typeface="+mj-lt"/>
              </a:rPr>
            </a:br>
            <a:endParaRPr lang="en-US" smtClean="0">
              <a:latin typeface="+mj-lt"/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514350"/>
            <a:ext cx="9144000" cy="4629150"/>
          </a:xfrm>
        </p:spPr>
        <p:txBody>
          <a:bodyPr/>
          <a:lstStyle/>
          <a:p>
            <a:pPr eaLnBrk="1" hangingPunct="1">
              <a:lnSpc>
                <a:spcPct val="105000"/>
              </a:lnSpc>
            </a:pPr>
            <a:r>
              <a:rPr lang="en-US" sz="7200" smtClean="0">
                <a:solidFill>
                  <a:srgbClr val="FFFF00"/>
                </a:solidFill>
                <a:latin typeface="+mj-lt"/>
                <a:cs typeface="Tahoma" pitchFamily="34" charset="0"/>
              </a:rPr>
              <a:t>Thứ Bảy</a:t>
            </a:r>
          </a:p>
          <a:p>
            <a:pPr eaLnBrk="1" hangingPunct="1">
              <a:lnSpc>
                <a:spcPct val="105000"/>
              </a:lnSpc>
            </a:pPr>
            <a:r>
              <a:rPr lang="en-US" sz="6600" smtClean="0">
                <a:solidFill>
                  <a:srgbClr val="FFFF00"/>
                </a:solidFill>
                <a:latin typeface="+mj-lt"/>
                <a:cs typeface="Tahoma" pitchFamily="34" charset="0"/>
              </a:rPr>
              <a:t>Sau Chúa Nhật </a:t>
            </a:r>
            <a:r>
              <a:rPr lang="en-US" sz="7200" smtClean="0">
                <a:solidFill>
                  <a:srgbClr val="FFFF00"/>
                </a:solidFill>
                <a:latin typeface="+mj-lt"/>
                <a:cs typeface="Tahoma" pitchFamily="34" charset="0"/>
              </a:rPr>
              <a:t>I </a:t>
            </a:r>
          </a:p>
          <a:p>
            <a:pPr eaLnBrk="1" hangingPunct="1">
              <a:lnSpc>
                <a:spcPct val="105000"/>
              </a:lnSpc>
            </a:pPr>
            <a:r>
              <a:rPr lang="en-US" sz="6600" smtClean="0">
                <a:solidFill>
                  <a:srgbClr val="FFFF00"/>
                </a:solidFill>
                <a:latin typeface="+mj-lt"/>
                <a:cs typeface="Tahoma" pitchFamily="34" charset="0"/>
              </a:rPr>
              <a:t>Mùa vọng</a:t>
            </a:r>
            <a:endParaRPr lang="en-US" sz="6000" smtClean="0">
              <a:solidFill>
                <a:srgbClr val="FFFF00"/>
              </a:solidFill>
              <a:latin typeface="+mj-lt"/>
              <a:cs typeface="Tahoma" pitchFamily="34" charset="0"/>
            </a:endParaRP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3524250" y="17463"/>
            <a:ext cx="3127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pPr eaLnBrk="1" hangingPunct="1"/>
            <a:r>
              <a:rPr lang="en-US" smtClean="0">
                <a:latin typeface="+mj-lt"/>
              </a:rPr>
              <a:t/>
            </a:r>
            <a:br>
              <a:rPr lang="en-US" smtClean="0">
                <a:latin typeface="+mj-lt"/>
              </a:rPr>
            </a:br>
            <a:endParaRPr lang="en-US" smtClean="0">
              <a:latin typeface="+mj-lt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285750"/>
            <a:ext cx="9144000" cy="4857750"/>
          </a:xfrm>
        </p:spPr>
        <p:txBody>
          <a:bodyPr/>
          <a:lstStyle/>
          <a:p>
            <a:pPr eaLnBrk="1" hangingPunct="1">
              <a:lnSpc>
                <a:spcPct val="105000"/>
              </a:lnSpc>
            </a:pPr>
            <a:r>
              <a:rPr lang="en-US" sz="8000" smtClean="0">
                <a:solidFill>
                  <a:srgbClr val="FFFF00"/>
                </a:solidFill>
                <a:latin typeface="+mj-lt"/>
                <a:cs typeface="Tahoma" pitchFamily="34" charset="0"/>
              </a:rPr>
              <a:t>Thứ Hai</a:t>
            </a:r>
          </a:p>
          <a:p>
            <a:pPr eaLnBrk="1" hangingPunct="1">
              <a:lnSpc>
                <a:spcPct val="105000"/>
              </a:lnSpc>
            </a:pPr>
            <a:r>
              <a:rPr lang="en-US" sz="8000" smtClean="0">
                <a:solidFill>
                  <a:srgbClr val="FFFF00"/>
                </a:solidFill>
                <a:latin typeface="+mj-lt"/>
                <a:cs typeface="Tahoma" pitchFamily="34" charset="0"/>
              </a:rPr>
              <a:t>Sau Chúa Nhật I </a:t>
            </a:r>
          </a:p>
          <a:p>
            <a:pPr eaLnBrk="1" hangingPunct="1">
              <a:lnSpc>
                <a:spcPct val="105000"/>
              </a:lnSpc>
            </a:pPr>
            <a:r>
              <a:rPr lang="en-US" sz="8000" smtClean="0">
                <a:solidFill>
                  <a:srgbClr val="FFFF00"/>
                </a:solidFill>
                <a:latin typeface="+mj-lt"/>
                <a:cs typeface="Tahoma" pitchFamily="34" charset="0"/>
              </a:rPr>
              <a:t>Mùa vọng  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3524250" y="17463"/>
            <a:ext cx="3127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pPr eaLnBrk="1" hangingPunct="1"/>
            <a:r>
              <a:rPr lang="en-US" smtClean="0">
                <a:latin typeface="+mj-lt"/>
              </a:rPr>
              <a:t/>
            </a:r>
            <a:br>
              <a:rPr lang="en-US" smtClean="0">
                <a:latin typeface="+mj-lt"/>
              </a:rPr>
            </a:br>
            <a:endParaRPr lang="en-US" smtClean="0">
              <a:latin typeface="+mj-lt"/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  <a:solidFill>
            <a:schemeClr val="tx1"/>
          </a:solidFill>
        </p:spPr>
        <p:txBody>
          <a:bodyPr/>
          <a:lstStyle/>
          <a:p>
            <a:pPr eaLnBrk="1" hangingPunct="1">
              <a:lnSpc>
                <a:spcPct val="105000"/>
              </a:lnSpc>
            </a:pPr>
            <a:endParaRPr lang="en-US" sz="2800" b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3524250" y="17463"/>
            <a:ext cx="3127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pPr eaLnBrk="1" hangingPunct="1"/>
            <a:r>
              <a:rPr lang="en-US" smtClean="0">
                <a:latin typeface="+mj-lt"/>
              </a:rPr>
              <a:t/>
            </a:r>
            <a:br>
              <a:rPr lang="en-US" smtClean="0">
                <a:latin typeface="+mj-lt"/>
              </a:rPr>
            </a:br>
            <a:endParaRPr lang="en-US" smtClean="0">
              <a:latin typeface="+mj-lt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1047750"/>
            <a:ext cx="9144000" cy="4095750"/>
          </a:xfrm>
        </p:spPr>
        <p:txBody>
          <a:bodyPr/>
          <a:lstStyle/>
          <a:p>
            <a:pPr algn="just" eaLnBrk="1" hangingPunct="1">
              <a:lnSpc>
                <a:spcPct val="105000"/>
              </a:lnSpc>
            </a:pPr>
            <a:r>
              <a:rPr lang="en-US" sz="8500" dirty="0" err="1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hạnh</a:t>
            </a:r>
            <a:r>
              <a:rPr lang="en-US" sz="85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8500" dirty="0" err="1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phúc</a:t>
            </a:r>
            <a:r>
              <a:rPr lang="en-US" sz="85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8500" dirty="0" err="1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thay</a:t>
            </a:r>
            <a:r>
              <a:rPr lang="en-US" sz="85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8500" dirty="0" err="1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mọi</a:t>
            </a:r>
            <a:r>
              <a:rPr lang="en-US" sz="85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8500" dirty="0" err="1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kẻ</a:t>
            </a:r>
            <a:r>
              <a:rPr lang="en-US" sz="85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8500" dirty="0" err="1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đợi</a:t>
            </a:r>
            <a:r>
              <a:rPr lang="en-US" sz="85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8500" dirty="0" err="1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chờ</a:t>
            </a:r>
            <a:r>
              <a:rPr lang="en-US" sz="85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8500" dirty="0" err="1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Chúa</a:t>
            </a:r>
            <a:r>
              <a:rPr lang="en-US" sz="85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. </a:t>
            </a:r>
            <a:endParaRPr lang="en-US" sz="8500" u="sng" dirty="0" smtClean="0">
              <a:solidFill>
                <a:srgbClr val="FFFF00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3524250" y="17463"/>
            <a:ext cx="3127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  </a:t>
            </a:r>
          </a:p>
        </p:txBody>
      </p:sp>
      <p:sp>
        <p:nvSpPr>
          <p:cNvPr id="2" name="Rectangle 1"/>
          <p:cNvSpPr/>
          <p:nvPr/>
        </p:nvSpPr>
        <p:spPr>
          <a:xfrm>
            <a:off x="76200" y="133350"/>
            <a:ext cx="211949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4800" u="sng" dirty="0" err="1">
                <a:solidFill>
                  <a:srgbClr val="FFFF00"/>
                </a:solidFill>
                <a:latin typeface="UTM American Sans"/>
              </a:rPr>
              <a:t>Đáp</a:t>
            </a:r>
            <a:r>
              <a:rPr lang="en-US" sz="4800" u="sng" dirty="0">
                <a:solidFill>
                  <a:srgbClr val="FFFF00"/>
                </a:solidFill>
                <a:latin typeface="UTM American Sans"/>
              </a:rPr>
              <a:t> </a:t>
            </a:r>
            <a:r>
              <a:rPr lang="en-US" sz="4800" u="sng" dirty="0" err="1">
                <a:solidFill>
                  <a:srgbClr val="FFFF00"/>
                </a:solidFill>
                <a:latin typeface="UTM American Sans"/>
              </a:rPr>
              <a:t>ca</a:t>
            </a:r>
            <a:r>
              <a:rPr lang="en-US" sz="4800" u="sng" dirty="0">
                <a:solidFill>
                  <a:srgbClr val="FFFF00"/>
                </a:solidFill>
                <a:latin typeface="UTM American Sans"/>
              </a:rPr>
              <a:t>:</a:t>
            </a:r>
            <a:endParaRPr lang="en-US" sz="4800" u="sng" dirty="0">
              <a:solidFill>
                <a:srgbClr val="FFFF00"/>
              </a:solidFill>
              <a:latin typeface="UTM American San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pPr eaLnBrk="1" hangingPunct="1"/>
            <a:r>
              <a:rPr lang="en-US" smtClean="0">
                <a:latin typeface="+mj-lt"/>
              </a:rPr>
              <a:t/>
            </a:r>
            <a:br>
              <a:rPr lang="en-US" smtClean="0">
                <a:latin typeface="+mj-lt"/>
              </a:rPr>
            </a:br>
            <a:endParaRPr lang="en-US" smtClean="0">
              <a:latin typeface="+mj-lt"/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just" eaLnBrk="1" hangingPunct="1">
              <a:lnSpc>
                <a:spcPct val="105000"/>
              </a:lnSpc>
            </a:pPr>
            <a:r>
              <a:rPr lang="en-US" sz="5400" u="sng" dirty="0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Alleluia-alleluia:</a:t>
            </a:r>
            <a:r>
              <a:rPr lang="en-US" sz="5400" dirty="0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Đức</a:t>
            </a:r>
            <a:r>
              <a:rPr lang="en-US" sz="54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Chúa</a:t>
            </a:r>
            <a:r>
              <a:rPr lang="en-US" sz="54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là</a:t>
            </a:r>
            <a:r>
              <a:rPr lang="en-US" sz="54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vị</a:t>
            </a:r>
            <a:r>
              <a:rPr lang="en-US" sz="54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thẩm</a:t>
            </a:r>
            <a:r>
              <a:rPr lang="en-US" sz="54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phán</a:t>
            </a:r>
            <a:r>
              <a:rPr lang="en-US" sz="54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của</a:t>
            </a:r>
            <a:r>
              <a:rPr lang="en-US" sz="54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chúng</a:t>
            </a:r>
            <a:r>
              <a:rPr lang="en-US" sz="54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 ta, </a:t>
            </a:r>
            <a:r>
              <a:rPr lang="en-US" sz="5400" dirty="0" err="1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là</a:t>
            </a:r>
            <a:r>
              <a:rPr lang="en-US" sz="54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nhà</a:t>
            </a:r>
            <a:r>
              <a:rPr lang="en-US" sz="54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lập</a:t>
            </a:r>
            <a:r>
              <a:rPr lang="en-US" sz="54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pháp</a:t>
            </a:r>
            <a:r>
              <a:rPr lang="en-US" sz="54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của</a:t>
            </a:r>
            <a:r>
              <a:rPr lang="en-US" sz="54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chúng</a:t>
            </a:r>
            <a:r>
              <a:rPr lang="en-US" sz="54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 ta, </a:t>
            </a:r>
            <a:r>
              <a:rPr lang="en-US" sz="5400" dirty="0" err="1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và</a:t>
            </a:r>
            <a:r>
              <a:rPr lang="en-US" sz="54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là</a:t>
            </a:r>
            <a:r>
              <a:rPr lang="en-US" sz="54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vua</a:t>
            </a:r>
            <a:r>
              <a:rPr lang="en-US" sz="54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của</a:t>
            </a:r>
            <a:r>
              <a:rPr lang="en-US" sz="54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chúng</a:t>
            </a:r>
            <a:r>
              <a:rPr lang="en-US" sz="54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 ta, </a:t>
            </a:r>
            <a:r>
              <a:rPr lang="en-US" sz="5400" dirty="0" err="1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chính</a:t>
            </a:r>
            <a:r>
              <a:rPr lang="en-US" sz="54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Người</a:t>
            </a:r>
            <a:r>
              <a:rPr lang="en-US" sz="54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sẽ</a:t>
            </a:r>
            <a:r>
              <a:rPr lang="en-US" sz="54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cứu</a:t>
            </a:r>
            <a:r>
              <a:rPr lang="en-US" sz="54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độ</a:t>
            </a:r>
            <a:r>
              <a:rPr lang="en-US" sz="54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chúng</a:t>
            </a:r>
            <a:r>
              <a:rPr lang="en-US" sz="54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 ta. </a:t>
            </a:r>
            <a:r>
              <a:rPr lang="en-US" sz="4800" u="sng" dirty="0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Alleluia</a:t>
            </a:r>
            <a:r>
              <a:rPr lang="en-US" sz="4800" dirty="0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.</a:t>
            </a:r>
            <a:endParaRPr lang="en-US" sz="4800" u="sng" dirty="0" smtClean="0">
              <a:solidFill>
                <a:srgbClr val="FFFF00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3524250" y="17463"/>
            <a:ext cx="3127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pPr eaLnBrk="1" hangingPunct="1"/>
            <a:r>
              <a:rPr lang="en-US" smtClean="0">
                <a:latin typeface="+mj-lt"/>
              </a:rPr>
              <a:t/>
            </a:r>
            <a:br>
              <a:rPr lang="en-US" smtClean="0">
                <a:latin typeface="+mj-lt"/>
              </a:rPr>
            </a:br>
            <a:endParaRPr lang="en-US" smtClean="0">
              <a:latin typeface="+mj-lt"/>
            </a:endParaRPr>
          </a:p>
        </p:txBody>
      </p:sp>
      <p:sp>
        <p:nvSpPr>
          <p:cNvPr id="32771" name="Rectangle 4"/>
          <p:cNvSpPr>
            <a:spLocks noChangeArrowheads="1"/>
          </p:cNvSpPr>
          <p:nvPr/>
        </p:nvSpPr>
        <p:spPr bwMode="auto">
          <a:xfrm>
            <a:off x="3524250" y="17463"/>
            <a:ext cx="3127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pPr eaLnBrk="1" hangingPunct="1"/>
            <a:r>
              <a:rPr lang="en-US" smtClean="0">
                <a:latin typeface="+mj-lt"/>
              </a:rPr>
              <a:t/>
            </a:r>
            <a:br>
              <a:rPr lang="en-US" smtClean="0">
                <a:latin typeface="+mj-lt"/>
              </a:rPr>
            </a:br>
            <a:endParaRPr lang="en-US" smtClean="0">
              <a:latin typeface="+mj-lt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  <a:solidFill>
            <a:schemeClr val="tx1"/>
          </a:solidFill>
        </p:spPr>
        <p:txBody>
          <a:bodyPr/>
          <a:lstStyle/>
          <a:p>
            <a:pPr eaLnBrk="1" hangingPunct="1">
              <a:lnSpc>
                <a:spcPct val="105000"/>
              </a:lnSpc>
            </a:pPr>
            <a:endParaRPr lang="en-US" sz="2800" b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3524250" y="17463"/>
            <a:ext cx="3127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pPr eaLnBrk="1" hangingPunct="1"/>
            <a:r>
              <a:rPr lang="en-US" smtClean="0">
                <a:latin typeface="+mj-lt"/>
              </a:rPr>
              <a:t/>
            </a:r>
            <a:br>
              <a:rPr lang="en-US" smtClean="0">
                <a:latin typeface="+mj-lt"/>
              </a:rPr>
            </a:br>
            <a:endParaRPr lang="en-US" smtClean="0">
              <a:latin typeface="+mj-lt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1123950"/>
            <a:ext cx="9144000" cy="4019550"/>
          </a:xfrm>
        </p:spPr>
        <p:txBody>
          <a:bodyPr/>
          <a:lstStyle/>
          <a:p>
            <a:pPr algn="just" eaLnBrk="1" hangingPunct="1">
              <a:lnSpc>
                <a:spcPct val="105000"/>
              </a:lnSpc>
            </a:pPr>
            <a:r>
              <a:rPr lang="en-US" sz="72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Ta </a:t>
            </a:r>
            <a:r>
              <a:rPr lang="en-US" sz="7200" dirty="0" err="1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vui</a:t>
            </a:r>
            <a:r>
              <a:rPr lang="en-US" sz="72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7200" dirty="0" err="1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mừng</a:t>
            </a:r>
            <a:r>
              <a:rPr lang="en-US" sz="72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7200" dirty="0" err="1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trẩy</a:t>
            </a:r>
            <a:r>
              <a:rPr lang="en-US" sz="72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7200" dirty="0" err="1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lên</a:t>
            </a:r>
            <a:r>
              <a:rPr lang="en-US" sz="72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7200" dirty="0" err="1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đền</a:t>
            </a:r>
            <a:r>
              <a:rPr lang="en-US" sz="72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7200" dirty="0" err="1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thánh</a:t>
            </a:r>
            <a:r>
              <a:rPr lang="en-US" sz="72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7200" dirty="0" err="1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Chúa</a:t>
            </a:r>
            <a:r>
              <a:rPr lang="en-US" sz="72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. </a:t>
            </a:r>
            <a:endParaRPr lang="en-US" sz="7200" dirty="0" smtClean="0">
              <a:solidFill>
                <a:srgbClr val="FFFF00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3524250" y="17463"/>
            <a:ext cx="3127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  </a:t>
            </a:r>
          </a:p>
        </p:txBody>
      </p:sp>
      <p:sp>
        <p:nvSpPr>
          <p:cNvPr id="2" name="Rectangle 1"/>
          <p:cNvSpPr/>
          <p:nvPr/>
        </p:nvSpPr>
        <p:spPr>
          <a:xfrm>
            <a:off x="0" y="40115"/>
            <a:ext cx="211949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4800" u="sng" dirty="0" err="1">
                <a:solidFill>
                  <a:srgbClr val="FFFF00"/>
                </a:solidFill>
                <a:latin typeface="UTM American Sans"/>
              </a:rPr>
              <a:t>Đáp</a:t>
            </a:r>
            <a:r>
              <a:rPr lang="en-US" sz="4800" u="sng" dirty="0">
                <a:solidFill>
                  <a:srgbClr val="FFFF00"/>
                </a:solidFill>
                <a:latin typeface="UTM American Sans"/>
              </a:rPr>
              <a:t> </a:t>
            </a:r>
            <a:r>
              <a:rPr lang="en-US" sz="4800" u="sng" dirty="0" err="1">
                <a:solidFill>
                  <a:srgbClr val="FFFF00"/>
                </a:solidFill>
                <a:latin typeface="UTM American Sans"/>
              </a:rPr>
              <a:t>ca</a:t>
            </a:r>
            <a:r>
              <a:rPr lang="en-US" sz="4800" u="sng" dirty="0">
                <a:solidFill>
                  <a:srgbClr val="FFFF00"/>
                </a:solidFill>
                <a:latin typeface="UTM American Sans"/>
              </a:rPr>
              <a:t>:</a:t>
            </a:r>
            <a:endParaRPr lang="en-US" sz="4800" u="sng" dirty="0">
              <a:solidFill>
                <a:srgbClr val="FFFF00"/>
              </a:solidFill>
              <a:latin typeface="UTM American San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pPr eaLnBrk="1" hangingPunct="1"/>
            <a:r>
              <a:rPr lang="en-US" smtClean="0">
                <a:latin typeface="+mj-lt"/>
              </a:rPr>
              <a:t/>
            </a:r>
            <a:br>
              <a:rPr lang="en-US" smtClean="0">
                <a:latin typeface="+mj-lt"/>
              </a:rPr>
            </a:br>
            <a:endParaRPr lang="en-US" smtClean="0">
              <a:latin typeface="+mj-lt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just" eaLnBrk="1" hangingPunct="1">
              <a:lnSpc>
                <a:spcPct val="105000"/>
              </a:lnSpc>
            </a:pPr>
            <a:r>
              <a:rPr lang="en-US" sz="5300" u="sng" dirty="0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Alleluia-alleluia:</a:t>
            </a:r>
            <a:r>
              <a:rPr lang="en-US" sz="5300" dirty="0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 </a:t>
            </a:r>
            <a:r>
              <a:rPr lang="vi-VN" sz="5300" dirty="0">
                <a:solidFill>
                  <a:schemeClr val="bg1"/>
                </a:solidFill>
                <a:latin typeface="+mj-lt"/>
                <a:cs typeface="Times New Roman" pitchFamily="18" charset="0"/>
              </a:rPr>
              <a:t>Lạy Chúa là Thiên Chúa chúng con, xin ngự đến mà giải thoát chúng con ; xin toả ánh tôn nhan rạng ngời, để chúng con được ơn cứu độ</a:t>
            </a:r>
            <a:r>
              <a:rPr lang="vi-VN" sz="53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.</a:t>
            </a:r>
            <a:r>
              <a:rPr lang="en-US" sz="53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  </a:t>
            </a:r>
            <a:r>
              <a:rPr lang="en-US" sz="5300" u="sng" dirty="0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Alleluia</a:t>
            </a:r>
            <a:r>
              <a:rPr lang="en-US" sz="5300" u="sng" dirty="0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.</a:t>
            </a: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3524250" y="17463"/>
            <a:ext cx="3127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pPr eaLnBrk="1" hangingPunct="1"/>
            <a:r>
              <a:rPr lang="en-US" smtClean="0">
                <a:latin typeface="+mj-lt"/>
              </a:rPr>
              <a:t/>
            </a:r>
            <a:br>
              <a:rPr lang="en-US" smtClean="0">
                <a:latin typeface="+mj-lt"/>
              </a:rPr>
            </a:br>
            <a:endParaRPr lang="en-US" smtClean="0">
              <a:latin typeface="+mj-lt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  <a:solidFill>
            <a:schemeClr val="tx1"/>
          </a:solidFill>
        </p:spPr>
        <p:txBody>
          <a:bodyPr/>
          <a:lstStyle/>
          <a:p>
            <a:pPr eaLnBrk="1" hangingPunct="1">
              <a:lnSpc>
                <a:spcPct val="105000"/>
              </a:lnSpc>
            </a:pPr>
            <a:endParaRPr lang="en-US" sz="2800" b="1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3524250" y="17463"/>
            <a:ext cx="3127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pPr eaLnBrk="1" hangingPunct="1"/>
            <a:r>
              <a:rPr lang="en-US" smtClean="0">
                <a:latin typeface="+mj-lt"/>
              </a:rPr>
              <a:t/>
            </a:r>
            <a:br>
              <a:rPr lang="en-US" smtClean="0">
                <a:latin typeface="+mj-lt"/>
              </a:rPr>
            </a:br>
            <a:endParaRPr lang="en-US" smtClean="0">
              <a:latin typeface="+mj-lt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-22225" y="285750"/>
            <a:ext cx="9144000" cy="4857750"/>
          </a:xfrm>
        </p:spPr>
        <p:txBody>
          <a:bodyPr/>
          <a:lstStyle/>
          <a:p>
            <a:pPr eaLnBrk="1" hangingPunct="1">
              <a:lnSpc>
                <a:spcPct val="105000"/>
              </a:lnSpc>
            </a:pPr>
            <a:r>
              <a:rPr lang="en-US" sz="8000" smtClean="0">
                <a:solidFill>
                  <a:srgbClr val="FFFF00"/>
                </a:solidFill>
                <a:latin typeface="+mj-lt"/>
                <a:cs typeface="Tahoma" pitchFamily="34" charset="0"/>
              </a:rPr>
              <a:t>Thứ Ba</a:t>
            </a:r>
          </a:p>
          <a:p>
            <a:pPr eaLnBrk="1" hangingPunct="1">
              <a:lnSpc>
                <a:spcPct val="105000"/>
              </a:lnSpc>
            </a:pPr>
            <a:r>
              <a:rPr lang="en-US" sz="7200" smtClean="0">
                <a:solidFill>
                  <a:srgbClr val="FFFF00"/>
                </a:solidFill>
                <a:latin typeface="+mj-lt"/>
                <a:cs typeface="Tahoma" pitchFamily="34" charset="0"/>
              </a:rPr>
              <a:t>Sau Chúa Nhật I</a:t>
            </a:r>
          </a:p>
          <a:p>
            <a:pPr eaLnBrk="1" hangingPunct="1">
              <a:lnSpc>
                <a:spcPct val="105000"/>
              </a:lnSpc>
            </a:pPr>
            <a:r>
              <a:rPr lang="en-US" sz="7200" smtClean="0">
                <a:solidFill>
                  <a:srgbClr val="FFFF00"/>
                </a:solidFill>
                <a:latin typeface="+mj-lt"/>
                <a:cs typeface="Tahoma" pitchFamily="34" charset="0"/>
              </a:rPr>
              <a:t>Mùa Vọng</a:t>
            </a:r>
            <a:endParaRPr lang="en-US" sz="8000" smtClean="0">
              <a:solidFill>
                <a:srgbClr val="FFFF00"/>
              </a:solidFill>
              <a:latin typeface="+mj-lt"/>
              <a:cs typeface="Tahoma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3524250" y="17463"/>
            <a:ext cx="3127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pPr eaLnBrk="1" hangingPunct="1"/>
            <a:r>
              <a:rPr lang="en-US" smtClean="0">
                <a:latin typeface="+mj-lt"/>
              </a:rPr>
              <a:t/>
            </a:r>
            <a:br>
              <a:rPr lang="en-US" smtClean="0">
                <a:latin typeface="+mj-lt"/>
              </a:rPr>
            </a:br>
            <a:endParaRPr lang="en-US" smtClean="0">
              <a:latin typeface="+mj-lt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-22225" y="285750"/>
            <a:ext cx="9144000" cy="4857750"/>
          </a:xfrm>
        </p:spPr>
        <p:txBody>
          <a:bodyPr/>
          <a:lstStyle/>
          <a:p>
            <a:pPr eaLnBrk="1" hangingPunct="1">
              <a:lnSpc>
                <a:spcPct val="105000"/>
              </a:lnSpc>
            </a:pPr>
            <a:r>
              <a:rPr lang="en-US" sz="6600" dirty="0" err="1">
                <a:solidFill>
                  <a:srgbClr val="FFFF00"/>
                </a:solidFill>
                <a:latin typeface="+mj-lt"/>
                <a:cs typeface="Tahoma" pitchFamily="34" charset="0"/>
              </a:rPr>
              <a:t>Ngày</a:t>
            </a:r>
            <a:r>
              <a:rPr lang="en-US" sz="6600" dirty="0">
                <a:solidFill>
                  <a:srgbClr val="FFFF00"/>
                </a:solidFill>
                <a:latin typeface="+mj-lt"/>
                <a:cs typeface="Tahoma" pitchFamily="34" charset="0"/>
              </a:rPr>
              <a:t> 03 </a:t>
            </a:r>
            <a:r>
              <a:rPr lang="en-US" sz="6600" dirty="0" err="1">
                <a:solidFill>
                  <a:srgbClr val="FFFF00"/>
                </a:solidFill>
                <a:latin typeface="+mj-lt"/>
                <a:cs typeface="Tahoma" pitchFamily="34" charset="0"/>
              </a:rPr>
              <a:t>tháng</a:t>
            </a:r>
            <a:r>
              <a:rPr lang="en-US" sz="6600" dirty="0">
                <a:solidFill>
                  <a:srgbClr val="FFFF00"/>
                </a:solidFill>
                <a:latin typeface="+mj-lt"/>
                <a:cs typeface="Tahoma" pitchFamily="34" charset="0"/>
              </a:rPr>
              <a:t> 12</a:t>
            </a:r>
          </a:p>
          <a:p>
            <a:pPr eaLnBrk="1" hangingPunct="1">
              <a:lnSpc>
                <a:spcPct val="105000"/>
              </a:lnSpc>
            </a:pPr>
            <a:r>
              <a:rPr lang="en-US" sz="4800" dirty="0" smtClean="0">
                <a:solidFill>
                  <a:srgbClr val="FFFF00"/>
                </a:solidFill>
                <a:latin typeface="+mj-lt"/>
                <a:cs typeface="Tahoma" pitchFamily="34" charset="0"/>
              </a:rPr>
              <a:t>THÁNH </a:t>
            </a:r>
            <a:r>
              <a:rPr lang="en-US" sz="4800" dirty="0">
                <a:solidFill>
                  <a:srgbClr val="FFFF00"/>
                </a:solidFill>
                <a:latin typeface="+mj-lt"/>
                <a:cs typeface="Tahoma" pitchFamily="34" charset="0"/>
              </a:rPr>
              <a:t>PHAN-XI-CÔ XA-VI-Ê, </a:t>
            </a:r>
            <a:endParaRPr lang="en-US" sz="4800" dirty="0" smtClean="0">
              <a:solidFill>
                <a:srgbClr val="FFFF00"/>
              </a:solidFill>
              <a:latin typeface="+mj-lt"/>
              <a:cs typeface="Tahoma" pitchFamily="34" charset="0"/>
            </a:endParaRPr>
          </a:p>
          <a:p>
            <a:pPr eaLnBrk="1" hangingPunct="1">
              <a:lnSpc>
                <a:spcPct val="105000"/>
              </a:lnSpc>
            </a:pPr>
            <a:r>
              <a:rPr lang="en-US" sz="4800" dirty="0" smtClean="0">
                <a:solidFill>
                  <a:srgbClr val="FFFF00"/>
                </a:solidFill>
                <a:latin typeface="+mj-lt"/>
                <a:cs typeface="Tahoma" pitchFamily="34" charset="0"/>
              </a:rPr>
              <a:t>LINH </a:t>
            </a:r>
            <a:r>
              <a:rPr lang="en-US" sz="4800" dirty="0">
                <a:solidFill>
                  <a:srgbClr val="FFFF00"/>
                </a:solidFill>
                <a:latin typeface="+mj-lt"/>
                <a:cs typeface="Tahoma" pitchFamily="34" charset="0"/>
              </a:rPr>
              <a:t>MỤC</a:t>
            </a:r>
          </a:p>
          <a:p>
            <a:pPr eaLnBrk="1" hangingPunct="1">
              <a:lnSpc>
                <a:spcPct val="105000"/>
              </a:lnSpc>
            </a:pPr>
            <a:r>
              <a:rPr lang="en-US" sz="5400" dirty="0" err="1" smtClean="0">
                <a:solidFill>
                  <a:srgbClr val="FFFF00"/>
                </a:solidFill>
                <a:latin typeface="+mj-lt"/>
                <a:cs typeface="Tahoma" pitchFamily="34" charset="0"/>
              </a:rPr>
              <a:t>lễ</a:t>
            </a:r>
            <a:r>
              <a:rPr lang="en-US" sz="5400" dirty="0" smtClean="0">
                <a:solidFill>
                  <a:srgbClr val="FFFF00"/>
                </a:solidFill>
                <a:latin typeface="+mj-lt"/>
                <a:cs typeface="Tahoma" pitchFamily="34" charset="0"/>
              </a:rPr>
              <a:t> </a:t>
            </a:r>
            <a:r>
              <a:rPr lang="en-US" sz="5400" dirty="0" err="1">
                <a:solidFill>
                  <a:srgbClr val="FFFF00"/>
                </a:solidFill>
                <a:latin typeface="+mj-lt"/>
                <a:cs typeface="Tahoma" pitchFamily="34" charset="0"/>
              </a:rPr>
              <a:t>kính</a:t>
            </a:r>
            <a:endParaRPr lang="en-US" sz="5400" dirty="0">
              <a:solidFill>
                <a:srgbClr val="FFFF00"/>
              </a:solidFill>
              <a:latin typeface="+mj-lt"/>
              <a:cs typeface="Tahoma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3524250" y="17463"/>
            <a:ext cx="3127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952805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3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3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3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2809</TotalTime>
  <Words>373</Words>
  <Application>Microsoft Office PowerPoint</Application>
  <PresentationFormat>On-screen Show (16:9)</PresentationFormat>
  <Paragraphs>109</Paragraphs>
  <Slides>33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33</vt:i4>
      </vt:variant>
    </vt:vector>
  </HeadingPairs>
  <TitlesOfParts>
    <vt:vector size="36" baseType="lpstr">
      <vt:lpstr>Default Design</vt:lpstr>
      <vt:lpstr>1_Default Design</vt:lpstr>
      <vt:lpstr>2_Default Design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</vt:vector>
  </TitlesOfParts>
  <Company>Unknown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Unknown</dc:creator>
  <cp:lastModifiedBy>Hùng Nam</cp:lastModifiedBy>
  <cp:revision>1536</cp:revision>
  <dcterms:created xsi:type="dcterms:W3CDTF">2000-12-31T17:05:43Z</dcterms:created>
  <dcterms:modified xsi:type="dcterms:W3CDTF">2024-11-17T12:13:41Z</dcterms:modified>
</cp:coreProperties>
</file>