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2" r:id="rId6"/>
    <p:sldMasterId id="2147483764" r:id="rId7"/>
    <p:sldMasterId id="2147483776" r:id="rId8"/>
    <p:sldMasterId id="2147483788" r:id="rId9"/>
  </p:sldMasterIdLst>
  <p:notesMasterIdLst>
    <p:notesMasterId r:id="rId46"/>
  </p:notesMasterIdLst>
  <p:sldIdLst>
    <p:sldId id="810" r:id="rId10"/>
    <p:sldId id="753" r:id="rId11"/>
    <p:sldId id="785" r:id="rId12"/>
    <p:sldId id="825" r:id="rId13"/>
    <p:sldId id="821" r:id="rId14"/>
    <p:sldId id="822" r:id="rId15"/>
    <p:sldId id="823" r:id="rId16"/>
    <p:sldId id="824" r:id="rId17"/>
    <p:sldId id="784" r:id="rId18"/>
    <p:sldId id="786" r:id="rId19"/>
    <p:sldId id="789" r:id="rId20"/>
    <p:sldId id="787" r:id="rId21"/>
    <p:sldId id="788" r:id="rId22"/>
    <p:sldId id="648" r:id="rId23"/>
    <p:sldId id="790" r:id="rId24"/>
    <p:sldId id="791" r:id="rId25"/>
    <p:sldId id="792" r:id="rId26"/>
    <p:sldId id="793" r:id="rId27"/>
    <p:sldId id="794" r:id="rId28"/>
    <p:sldId id="795" r:id="rId29"/>
    <p:sldId id="796" r:id="rId30"/>
    <p:sldId id="797" r:id="rId31"/>
    <p:sldId id="798" r:id="rId32"/>
    <p:sldId id="820" r:id="rId33"/>
    <p:sldId id="800" r:id="rId34"/>
    <p:sldId id="826" r:id="rId35"/>
    <p:sldId id="802" r:id="rId36"/>
    <p:sldId id="803" r:id="rId37"/>
    <p:sldId id="827" r:id="rId38"/>
    <p:sldId id="804" r:id="rId39"/>
    <p:sldId id="805" r:id="rId40"/>
    <p:sldId id="828" r:id="rId41"/>
    <p:sldId id="807" r:id="rId42"/>
    <p:sldId id="808" r:id="rId43"/>
    <p:sldId id="806" r:id="rId44"/>
    <p:sldId id="809" r:id="rId4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yR8rNXlh8X7DJbO/ixMMg==" hashData="CPPlq4GRQRXMwzxr3puBZAz5RS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A1FF4B-F8BF-4646-B246-454648DF08DB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EEA953-40F5-4B28-BCA9-9A76718C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EA953-40F5-4B28-BCA9-9A76718C3E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627F-8E8C-40BB-91EB-312FFFAC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832A-3BD6-46DD-B0DF-57ACDF466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2027-D18A-4516-B6C6-63A31822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1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0A8F-CFA7-411B-9BB9-E9B93BE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4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231-1D76-4522-BC5E-DE8200D3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683D-BEC4-45D1-8B2A-EC3404BDB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A9B9-016C-4D92-8970-57416DC7E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E03C-241D-49E4-A0EE-1D94076E1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9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10F5-2611-4E8A-AD25-345A45B27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6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6F41-17CF-439B-AB56-6513B923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7BA8-5B9B-42E8-B5B7-36E270DC2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6DF5-3648-4954-BFC7-1D643E5BF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EDB1C-0CC0-4073-96D8-B4987FDA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1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75FD-9A48-4120-8F5D-083D69F7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8C32-4BA1-4A47-B343-1A67C8B9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1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DB06-18C3-462F-83BB-5820CCB2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7FF5-7637-4007-B394-2F99B4EC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DB89-8575-4879-B71E-EC71145C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BAB7-93A1-41C2-9C3D-5C8F16401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6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A402-C552-479B-A685-6E390F86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F4D7-0238-4198-9C0A-00723D1F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FE35-48E3-4293-9F1F-26629D9A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0C0F-C599-41AF-9216-7259F9DA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3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2D09-E64F-4037-81D6-FFAA3C436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2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02A2-C372-4B14-B3FB-59DD5A99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7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95CE-DF4F-487D-8802-A038070B9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4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2628-0FC2-4CF1-8466-77C17EBF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6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85B2-F3EB-45AB-B6E7-12C3B20B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2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3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7863-DE6D-43B0-B3EF-9FE10FA41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1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17E4-4937-4C47-8AEC-7F456D50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C6DB-C4F8-463F-8AC0-C6D9599B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6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4F2B-C658-4F64-A797-27D6D0B27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28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0655-D568-4BE2-B51C-62BCA4236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1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F75E-7105-4816-959A-FDCCA54DB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2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30B4-4461-4E37-8C77-C9DB2C875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1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D75F-50A3-4414-B4CB-86FEA8AE8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7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FF0D-855F-457A-8C9D-9499F51BE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0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9E4F-F6C3-495F-93AC-AAC807D5B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9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270F-9FDD-46AD-9CD8-B046D89B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8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DFC4-E1D7-40F1-B3ED-0F51D89A8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35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524C-7ABD-400E-913A-D3F8A6F1E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6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AE72B-E988-4B0A-BE65-2AA2F4EA5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1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4C36D-8072-4E40-B5CC-1E15C9A9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6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F859-E324-4794-AE71-8F3FFDAA2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75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7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91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1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5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7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03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4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08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4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9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95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5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44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4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97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36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61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97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340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4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4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2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3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64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3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72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826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85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72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0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406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125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2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29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02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5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311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646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490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66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125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A3F1C88-4ABC-4586-B10B-26C2CCAF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8A51CF0-2A83-46A0-B0BC-74A5E11E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68A7166-933A-4845-B0F3-8EED12194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2D08F21-B4A9-44E3-92E1-EF9086A6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4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7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45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Ba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"/>
            <a:ext cx="9144000" cy="5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Thiên Chúa chúng ta quang lâm hùng dũng.</a:t>
            </a:r>
            <a:endParaRPr lang="en-US" sz="72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Ngày của Chúa gần kề ; kìa Người ngự đến cứu chúng ta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8000" u="sng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Tư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"/>
            <a:ext cx="9144000" cy="5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9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Chúc tụng Chúa đi, hồn tôi hỡi.</a:t>
            </a:r>
            <a:endParaRPr lang="en-US" sz="96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Chúa đến cứu độ dân Người ; phúc thay ai sẵn sàng nghênh đón Chúa.</a:t>
            </a:r>
            <a:endParaRPr lang="en-US" sz="66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Năm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"/>
            <a:ext cx="9144000" cy="5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là Đấng từ bi nhân hậu,</a:t>
            </a:r>
            <a:r>
              <a:rPr lang="en-US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 chậm giận và giàu tình thương.</a:t>
            </a:r>
            <a:endParaRPr lang="en-US" sz="66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Trời cao hỡi, nào hãy gieo sương</a:t>
            </a:r>
            <a:r>
              <a:rPr lang="en-US" sz="54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mây hãy đổ mưa, mưa đức công chính</a:t>
            </a:r>
            <a:r>
              <a:rPr lang="en-US" sz="54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đất mở ra đi, cho nẩy mầm Đấng cứu độ.</a:t>
            </a:r>
            <a:endParaRPr lang="en-US" sz="54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3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Sáu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ai theo Ngài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sẽ nhận được ánh sáng ban sự sống.</a:t>
            </a:r>
            <a:endParaRPr lang="en-US" sz="66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ngự đến, anh em hãy ra nghênh đón Người; chính Người là hoàng tử ban bình an.</a:t>
            </a:r>
            <a:endParaRPr lang="en-US" sz="60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"/>
            <a:ext cx="9144000" cy="5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Hai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Thứ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Bảy</a:t>
            </a:r>
            <a:endParaRPr lang="en-US" sz="8000" dirty="0" smtClean="0">
              <a:solidFill>
                <a:srgbClr val="FF0000"/>
              </a:solidFill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8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Sau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Chúa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Nhật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Mùa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vọng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"/>
            <a:ext cx="9144000" cy="51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Thiên Chúa, xin phục hồi chúng con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 toả ánh tôn nhan rạng ngời,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 chúng con được ơn cứu độ.</a:t>
            </a:r>
            <a:endParaRPr lang="en-US" sz="60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0386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Hãy dọn sẵn con đường cho Đức Chúa, sửa lối cho thẳng để Người đi. Hết mọi người phàm sẽ thấy ơn cứu độ của Thiên Chúa.</a:t>
            </a:r>
            <a:endParaRPr lang="en-US" sz="54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6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4350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  <a:t>THỨ HAI.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  <a:t> NGÀY </a:t>
            </a:r>
            <a:r>
              <a:rPr lang="en-US" sz="54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  <a:t>08-12</a:t>
            </a:r>
            <a:br>
              <a:rPr lang="en-US" sz="54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</a:br>
            <a:r>
              <a:rPr lang="en-US" sz="44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  <a:t>ĐỨC MẸ VÔ NHIỄM NGUYÊN TỘI</a:t>
            </a:r>
            <a:r>
              <a:rPr lang="en-US" sz="54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  <a:t/>
            </a:r>
            <a:br>
              <a:rPr lang="en-US" sz="54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</a:br>
            <a:r>
              <a:rPr lang="en-US" sz="44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UTM American Sans"/>
              </a:rPr>
              <a:t>LỄ TRỌNG</a:t>
            </a:r>
          </a:p>
        </p:txBody>
      </p:sp>
    </p:spTree>
    <p:extLst>
      <p:ext uri="{BB962C8B-B14F-4D97-AF65-F5344CB8AC3E}">
        <p14:creationId xmlns:p14="http://schemas.microsoft.com/office/powerpoint/2010/main" val="7014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u="sng" smtClean="0">
                <a:solidFill>
                  <a:srgbClr val="C00000"/>
                </a:solidFill>
                <a:latin typeface="+mj-lt"/>
              </a:rPr>
              <a:t>Đáp ca:</a:t>
            </a:r>
            <a:r>
              <a:rPr lang="en-US" sz="720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7200" smtClean="0">
                <a:solidFill>
                  <a:srgbClr val="003366"/>
                </a:solidFill>
                <a:latin typeface="+mj-lt"/>
              </a:rPr>
              <a:t>Hát lên mừng Chúa một bài ca mới, vì Người đã thực hiện bao kỳ công.</a:t>
            </a:r>
            <a:endParaRPr lang="en-US" sz="7200">
              <a:solidFill>
                <a:srgbClr val="0033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7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000" u="sng" smtClean="0">
                <a:solidFill>
                  <a:srgbClr val="C00000"/>
                </a:solidFill>
                <a:latin typeface="+mj-lt"/>
              </a:rPr>
              <a:t>Alleluia-alleluia:</a:t>
            </a:r>
            <a:r>
              <a:rPr lang="en-US" sz="6000" smtClean="0">
                <a:solidFill>
                  <a:srgbClr val="003366"/>
                </a:solidFill>
                <a:latin typeface="+mj-lt"/>
              </a:rPr>
              <a:t> Kính chào Đức Maria, Mẹ đầy ân sủng, Thiên Chúa ở cùng Mẹ, Mẹ có phúc hơn mọi người nữ. </a:t>
            </a:r>
            <a:r>
              <a:rPr lang="en-US" sz="6000" u="sng" smtClean="0">
                <a:solidFill>
                  <a:srgbClr val="C00000"/>
                </a:solidFill>
                <a:latin typeface="+mj-lt"/>
              </a:rPr>
              <a:t>Alleluia.</a:t>
            </a:r>
            <a:endParaRPr lang="en-US" sz="6000" u="sng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9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362</Words>
  <Application>Microsoft Office PowerPoint</Application>
  <PresentationFormat>On-screen Show (16:9)</PresentationFormat>
  <Paragraphs>110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1_Office Theme</vt:lpstr>
      <vt:lpstr>6_Default Design</vt:lpstr>
      <vt:lpstr> </vt:lpstr>
      <vt:lpstr> </vt:lpstr>
      <vt:lpstr> </vt:lpstr>
      <vt:lpstr>PowerPoint Presentation</vt:lpstr>
      <vt:lpstr>PowerPoint Presentation</vt:lpstr>
      <vt:lpstr>PowerPoint Presentation</vt:lpstr>
      <vt:lpstr>Đáp ca: Hát lên mừng Chúa một bài ca mới, vì Người đã thực hiện bao kỳ công.</vt:lpstr>
      <vt:lpstr>Alleluia-alleluia: Kính chào Đức Maria, Mẹ đầy ân sủng, Thiên Chúa ở cùng Mẹ, Mẹ có phúc hơn mọi người nữ. Alleluia.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Hùng Nam</cp:lastModifiedBy>
  <cp:revision>1543</cp:revision>
  <dcterms:created xsi:type="dcterms:W3CDTF">2000-12-31T17:05:43Z</dcterms:created>
  <dcterms:modified xsi:type="dcterms:W3CDTF">2024-12-02T13:36:59Z</dcterms:modified>
</cp:coreProperties>
</file>