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5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6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7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8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9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0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2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32" r:id="rId6"/>
    <p:sldMasterId id="2147483744" r:id="rId7"/>
    <p:sldMasterId id="2147483756" r:id="rId8"/>
    <p:sldMasterId id="2147483900" r:id="rId9"/>
    <p:sldMasterId id="2147483992" r:id="rId10"/>
    <p:sldMasterId id="2147484004" r:id="rId11"/>
    <p:sldMasterId id="2147484016" r:id="rId12"/>
    <p:sldMasterId id="2147484052" r:id="rId13"/>
    <p:sldMasterId id="2147484064" r:id="rId14"/>
    <p:sldMasterId id="2147484100" r:id="rId15"/>
    <p:sldMasterId id="2147484108" r:id="rId16"/>
    <p:sldMasterId id="2147484120" r:id="rId17"/>
    <p:sldMasterId id="2147484132" r:id="rId18"/>
    <p:sldMasterId id="2147484156" r:id="rId19"/>
    <p:sldMasterId id="2147484168" r:id="rId20"/>
    <p:sldMasterId id="2147484180" r:id="rId21"/>
  </p:sldMasterIdLst>
  <p:sldIdLst>
    <p:sldId id="261" r:id="rId22"/>
    <p:sldId id="414" r:id="rId23"/>
    <p:sldId id="415" r:id="rId24"/>
    <p:sldId id="416" r:id="rId25"/>
    <p:sldId id="417" r:id="rId26"/>
    <p:sldId id="418" r:id="rId27"/>
    <p:sldId id="419" r:id="rId28"/>
    <p:sldId id="256" r:id="rId29"/>
    <p:sldId id="348" r:id="rId30"/>
    <p:sldId id="394" r:id="rId31"/>
    <p:sldId id="395" r:id="rId32"/>
    <p:sldId id="396" r:id="rId33"/>
    <p:sldId id="397" r:id="rId34"/>
    <p:sldId id="398" r:id="rId35"/>
    <p:sldId id="399" r:id="rId36"/>
    <p:sldId id="400" r:id="rId37"/>
    <p:sldId id="401" r:id="rId38"/>
    <p:sldId id="402" r:id="rId39"/>
    <p:sldId id="358" r:id="rId40"/>
    <p:sldId id="359" r:id="rId41"/>
    <p:sldId id="360" r:id="rId42"/>
    <p:sldId id="371" r:id="rId43"/>
    <p:sldId id="363" r:id="rId44"/>
    <p:sldId id="267" r:id="rId45"/>
    <p:sldId id="403" r:id="rId46"/>
    <p:sldId id="404" r:id="rId47"/>
    <p:sldId id="293" r:id="rId48"/>
    <p:sldId id="271" r:id="rId49"/>
    <p:sldId id="405" r:id="rId50"/>
    <p:sldId id="365" r:id="rId51"/>
    <p:sldId id="289" r:id="rId52"/>
    <p:sldId id="321" r:id="rId53"/>
    <p:sldId id="406" r:id="rId54"/>
    <p:sldId id="294" r:id="rId55"/>
    <p:sldId id="291" r:id="rId56"/>
    <p:sldId id="408" r:id="rId57"/>
    <p:sldId id="367" r:id="rId58"/>
    <p:sldId id="276" r:id="rId59"/>
    <p:sldId id="328" r:id="rId60"/>
    <p:sldId id="409" r:id="rId61"/>
    <p:sldId id="288" r:id="rId62"/>
    <p:sldId id="278" r:id="rId63"/>
    <p:sldId id="410" r:id="rId64"/>
    <p:sldId id="368" r:id="rId65"/>
    <p:sldId id="280" r:id="rId66"/>
    <p:sldId id="331" r:id="rId67"/>
    <p:sldId id="411" r:id="rId68"/>
    <p:sldId id="281" r:id="rId69"/>
    <p:sldId id="282" r:id="rId70"/>
    <p:sldId id="380" r:id="rId71"/>
    <p:sldId id="369" r:id="rId72"/>
    <p:sldId id="382" r:id="rId73"/>
    <p:sldId id="383" r:id="rId74"/>
    <p:sldId id="412" r:id="rId75"/>
    <p:sldId id="386" r:id="rId76"/>
    <p:sldId id="387" r:id="rId77"/>
    <p:sldId id="413" r:id="rId78"/>
    <p:sldId id="390" r:id="rId7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93" autoAdjust="0"/>
  </p:normalViewPr>
  <p:slideViewPr>
    <p:cSldViewPr>
      <p:cViewPr>
        <p:scale>
          <a:sx n="100" d="100"/>
          <a:sy n="100" d="100"/>
        </p:scale>
        <p:origin x="-2338" y="-10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0291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0.xml"/><Relationship Id="rId82" Type="http://schemas.openxmlformats.org/officeDocument/2006/relationships/theme" Target="theme/theme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693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1171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8124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3240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641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4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455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786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3439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038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0646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016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0547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7212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665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99324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7651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6497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4628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66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37386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49764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624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6306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7717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9069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83901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4650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046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2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3276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3643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19416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569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1602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23732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8427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73874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27714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57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1609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611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4455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54807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04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0014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60747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767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1446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605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061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19021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765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96885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356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6AECE-F762-405E-A9F9-80749D3B1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9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6BCFC-0261-44C7-B52D-A98F9B981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9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82164-64AF-4813-9BBB-7A12F931F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2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09D22-BAB0-4F79-B0C6-3A5AD0639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6C1C5-E091-4325-A7FB-826ADBD54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115E5-8745-4216-9AE1-5F2F4097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4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ACC6D-1749-434E-8C30-49D0F452E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7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331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99076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12471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41810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6815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64456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5397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796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2160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56143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9123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573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91175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40576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80519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7253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8949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112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54893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3843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4351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3051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74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7127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71304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31387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3587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68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05362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45133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7685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91254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89867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52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7495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6582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76343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405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742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69896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6943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6238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9876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26311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98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14872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7013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066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13154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9442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36019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50519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1333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09673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51959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0A8A26-94CE-45C4-D46E-395AF27F82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1C47F41-E332-E6E5-1DA8-18C14319F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8C02FA-9050-B2AC-301F-026EF3CCA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8C18D1-2C07-DAC2-3EE3-4A0CB01DF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A40CAC-A969-DD01-58E2-44E635C8A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6906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AAA0A0-00F9-CB31-9A9D-38C44EA18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EF6B25C-9397-BCB3-D0CF-50376A420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785180-1F0A-0769-A354-C33373C2F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641FBF6-DEDF-EA9C-1325-4AE80E069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89A673-F947-67F4-7A84-69A6A03DD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47949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0167DE-4D43-6764-6A58-F9C28279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EB7FB30-1F04-2B6A-A2C1-241B4DE18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759388-57DB-A448-B955-53D5121E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BFB459-4ABF-A8D2-5E3A-50D30903A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9C7DFD-C5B4-733E-ECD2-1C2351585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54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074F5-B908-0DCE-75A7-54BE604DB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29C940D-0082-308F-4425-18BD2947E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8B9FE1F-5D5B-F34C-B3B1-8F63806B0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9D1F1EB-B39D-85E2-BADC-986EEF01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1156D3E-4B6F-77B0-1968-44E578AE3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B684E4A-F47A-1F78-11F1-081202B79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54723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F71525-AE84-B756-64C7-092DA93F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587E0CC-B651-D347-B625-1CF1CF270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1A99258-FE47-B431-3AE1-A23454FA2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6AA572A-2960-29AA-73B0-8AAB9E1C65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AEC2974-EB1C-E41C-C3D6-4EB77486AD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D1E7C3F-444B-81AB-7570-5DC666725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65F9A5C-FC58-CFE0-31BB-5E8DCF061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F88702D-64F2-C204-562B-F32932E6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0841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4AE4EC-DB06-AF35-3FAF-4B4FBF9A1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1281C37-F5AC-B238-768C-88BF7EC77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694F23B-32EA-89DC-293E-CA76F636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E717CFF-81A0-4915-48CD-AC98DEC0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12338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B134559-C223-7CB9-4949-B695F206C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219E6-544F-06A2-1FB4-6BE1104C4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8C4A4B7-F60B-1378-5AB5-80DFA082C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70533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8E4ADE-FAFF-F090-A6FF-74B4B031A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2C4471-4EDA-2D27-F67B-65DC334D2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328F27F-D915-1086-4670-5AE640456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3802B4E-6A3F-4133-59D3-67708921F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F829EE-5F46-56D6-945E-00F6A75CA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B95C77-3FBB-1C35-ECEC-505A25AC5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84302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218DAF-F9BC-2581-6641-288514ED5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C6D5A6E-0A6A-E1D3-D384-0BA0C68854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2D17733-0B49-B3B3-18D3-59837551B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9203AE-0BF1-3611-116F-D3C5EE6A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24D893D-E5E8-E3E1-0306-08F2B08A1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515F421-1D83-A376-808B-EBA05548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92381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72DBB2-1C88-C6D4-194F-3C6AFE1E6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E10A41C-7A01-7513-A2C8-E17E0564F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75B538-1B34-BCAA-98A4-5AB8F0147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5B813D-D874-0CB0-6753-0554EFA9E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2AA575-AD17-A284-8855-C39CA8779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8163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3EFE3F5-3296-45DD-ABE1-57F25F1BB4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7504C4E-8C15-93DC-BAD7-E5B56269C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961C11-19E3-5987-4C4D-58B4718F1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EAE1D5-D1DE-B809-7FD5-C58F2D0B0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1687B5-CF7B-A8A5-A818-83E0825F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584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1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06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9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02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0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5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711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54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9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3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32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3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91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1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4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3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71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0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1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49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61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001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99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21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5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18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60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17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910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22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07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79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672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13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35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886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324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400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018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80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716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383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89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147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41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872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924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935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939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197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848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736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617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4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2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654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192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871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567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291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428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291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282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294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006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572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1188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418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6851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006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249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8032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304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5431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901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8.xml"/><Relationship Id="rId9" Type="http://schemas.openxmlformats.org/officeDocument/2006/relationships/image" Target="../media/image1.jp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977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339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43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71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43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3BCF7-B196-4513-AC8D-3A0C7964A06D}" type="slidenum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82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6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91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69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36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4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8A5EC8C-67BA-2E76-D977-39E75E3B9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01428ED-96CA-E012-96BF-EDF86A066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2838BF-5075-D67A-0CE8-50574FD7E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921E499-AA1A-AFCF-E2ED-9D30F5F281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8D80AC-65E0-2302-ABD0-09F3C79F8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9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0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9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1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76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LỄ CHÚA THÁNH THẦN</a:t>
            </a:r>
          </a:p>
          <a:p>
            <a:r>
              <a:rPr lang="en-US" sz="440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HIỆN XUỐNG</a:t>
            </a:r>
          </a:p>
          <a:p>
            <a:r>
              <a:rPr lang="en-US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MÙA THƯỜNG NIÊN</a:t>
            </a:r>
            <a:endParaRPr lang="en-US" sz="440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sz="3600" b="0" dirty="0">
              <a:solidFill>
                <a:srgbClr val="FF0000"/>
              </a:solidFill>
              <a:effectLst/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72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KINH VINH DANH</a:t>
            </a:r>
            <a:endParaRPr lang="vi-VN" sz="7200" b="0" dirty="0">
              <a:solidFill>
                <a:srgbClr val="FF0000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7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en-US" sz="4000" b="0" u="sng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Chủ</a:t>
            </a:r>
            <a:r>
              <a:rPr lang="en-US" sz="4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0" u="sng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tế</a:t>
            </a:r>
            <a:r>
              <a:rPr lang="en-US" sz="4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en-US" sz="40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danh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tầng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trời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b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vi-VN" sz="5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A+B:</a:t>
            </a:r>
            <a:r>
              <a:rPr lang="vi-VN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Và bình an dưới thế cho người thiện tâm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endParaRPr lang="vi-VN" sz="5400" b="0" dirty="0">
              <a:solidFill>
                <a:srgbClr val="003399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49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ngợi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chúc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tụng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  <a:b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thờ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tôn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182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cảm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tạ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vì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quang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Lạy Chúa là Thiên Chúa, là Vua trên trời, là Chúa Cha toàn năng.</a:t>
            </a:r>
          </a:p>
        </p:txBody>
      </p:sp>
    </p:spTree>
    <p:extLst>
      <p:ext uri="{BB962C8B-B14F-4D97-AF65-F5344CB8AC3E}">
        <p14:creationId xmlns:p14="http://schemas.microsoft.com/office/powerpoint/2010/main" val="166382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247650"/>
            <a:ext cx="9144000" cy="53911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           </a:t>
            </a:r>
            <a:r>
              <a:rPr lang="en-US" sz="4800" b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Giêsu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Kitô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vi-VN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Lạy Chúa là Thiên Chúa, là Chiên Thiên Chúa là Con Đức Chúa Cha.</a:t>
            </a:r>
          </a:p>
        </p:txBody>
      </p:sp>
    </p:spTree>
    <p:extLst>
      <p:ext uri="{BB962C8B-B14F-4D97-AF65-F5344CB8AC3E}">
        <p14:creationId xmlns:p14="http://schemas.microsoft.com/office/powerpoint/2010/main" val="146578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tội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thương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xót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tội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nhậm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khẩn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715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en-US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ngự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bên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hữu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Đức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Cha,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thương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xót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vi-VN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Vì lạy </a:t>
            </a:r>
            <a:r>
              <a:rPr lang="vi-VN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Chúa Giêsu Kitô, 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chỉ có Chúa là Đấng Thánh.</a:t>
            </a:r>
          </a:p>
        </p:txBody>
      </p:sp>
    </p:spTree>
    <p:extLst>
      <p:ext uri="{BB962C8B-B14F-4D97-AF65-F5344CB8AC3E}">
        <p14:creationId xmlns:p14="http://schemas.microsoft.com/office/powerpoint/2010/main" val="7369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đấng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tối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A+</a:t>
            </a:r>
            <a:r>
              <a:rPr lang="en-US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Cùng Đức Chúa Thánh Thần trong vinh quang Đức Chúa Cha. 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8255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9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" y="133350"/>
            <a:ext cx="8610600" cy="2308324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FF00"/>
                </a:solidFill>
              </a:rPr>
              <a:t>Bài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đọc</a:t>
            </a:r>
            <a:r>
              <a:rPr lang="en-US" sz="3600" dirty="0" smtClean="0">
                <a:solidFill>
                  <a:srgbClr val="FFFF00"/>
                </a:solidFill>
              </a:rPr>
              <a:t> 1.</a:t>
            </a:r>
          </a:p>
          <a:p>
            <a:r>
              <a:rPr lang="vi-VN" sz="3600" i="1" dirty="0" smtClean="0">
                <a:solidFill>
                  <a:schemeClr val="bg1"/>
                </a:solidFill>
              </a:rPr>
              <a:t>Ta </a:t>
            </a:r>
            <a:r>
              <a:rPr lang="vi-VN" sz="3600" i="1" dirty="0">
                <a:solidFill>
                  <a:schemeClr val="bg1"/>
                </a:solidFill>
              </a:rPr>
              <a:t>sẽ gây mối thù giữa dòng giống mi và dòng giống người đàn bà</a:t>
            </a:r>
            <a:r>
              <a:rPr lang="vi-VN" sz="3600" i="1" dirty="0" smtClean="0">
                <a:solidFill>
                  <a:schemeClr val="bg1"/>
                </a:solidFill>
              </a:rPr>
              <a:t>.</a:t>
            </a:r>
            <a:endParaRPr lang="en-US" sz="3600" i="1" dirty="0" smtClean="0">
              <a:solidFill>
                <a:schemeClr val="bg1"/>
              </a:solidFill>
            </a:endParaRPr>
          </a:p>
          <a:p>
            <a:r>
              <a:rPr lang="vi-VN" sz="3600" dirty="0">
                <a:solidFill>
                  <a:srgbClr val="FFFF00"/>
                </a:solidFill>
              </a:rPr>
              <a:t>Bài trích sách Sáng </a:t>
            </a:r>
            <a:r>
              <a:rPr lang="vi-VN" sz="3600" dirty="0" smtClean="0">
                <a:solidFill>
                  <a:srgbClr val="FFFF00"/>
                </a:solidFill>
              </a:rPr>
              <a:t>Thế</a:t>
            </a:r>
            <a:r>
              <a:rPr lang="en-US" sz="3600" dirty="0" smtClean="0">
                <a:solidFill>
                  <a:srgbClr val="FFFF00"/>
                </a:solidFill>
              </a:rPr>
              <a:t>.</a:t>
            </a:r>
            <a:endParaRPr lang="vi-VN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5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16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 lnSpcReduction="10000"/>
          </a:bodyPr>
          <a:lstStyle/>
          <a:p>
            <a:pPr algn="just"/>
            <a:r>
              <a:rPr lang="vi-VN" sz="72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Thành của Thiên Chúa </a:t>
            </a:r>
            <a:r>
              <a:rPr lang="vi-VN" sz="72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hỡi,</a:t>
            </a:r>
            <a:r>
              <a:rPr lang="en-US" sz="72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72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thiên </a:t>
            </a:r>
            <a:r>
              <a:rPr lang="vi-VN" sz="72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hạ nói bao điều hiển hách về thành !</a:t>
            </a:r>
            <a:endParaRPr lang="en-US" sz="720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 smtClean="0">
                <a:solidFill>
                  <a:srgbClr val="C00000"/>
                </a:solidFill>
                <a:cs typeface="Times New Roman" pitchFamily="18" charset="0"/>
              </a:rPr>
              <a:t>Đáp</a:t>
            </a:r>
            <a:r>
              <a:rPr lang="en-US" sz="4400" u="sng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4400" u="sng" dirty="0" err="1" smtClean="0">
                <a:solidFill>
                  <a:srgbClr val="C00000"/>
                </a:solidFill>
                <a:cs typeface="Times New Roman" pitchFamily="18" charset="0"/>
              </a:rPr>
              <a:t>ca</a:t>
            </a:r>
            <a:r>
              <a:rPr lang="en-US" sz="4400" u="sng" dirty="0" smtClean="0">
                <a:solidFill>
                  <a:srgbClr val="C00000"/>
                </a:solidFill>
                <a:cs typeface="Times New Roman" pitchFamily="18" charset="0"/>
              </a:rPr>
              <a:t>:</a:t>
            </a:r>
            <a:endParaRPr lang="en-US" sz="4400" u="sng" dirty="0">
              <a:solidFill>
                <a:srgbClr val="C00000"/>
              </a:solidFill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5750"/>
            <a:ext cx="31337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1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en-US" sz="4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L</a:t>
            </a:r>
            <a:r>
              <a:rPr lang="vi-VN" sz="4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ạy </a:t>
            </a:r>
            <a:r>
              <a:rPr lang="vi-VN" sz="4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Đức Nữ Trinh diễm </a:t>
            </a:r>
            <a:r>
              <a:rPr lang="vi-VN" sz="4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phúc,</a:t>
            </a:r>
            <a:r>
              <a:rPr lang="en-US" sz="4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4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Đấng </a:t>
            </a:r>
            <a:r>
              <a:rPr lang="vi-VN" sz="4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đã sinh hạ Chúa </a:t>
            </a:r>
            <a:r>
              <a:rPr lang="vi-VN" sz="4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Trời.</a:t>
            </a:r>
            <a:r>
              <a:rPr lang="en-US" sz="4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4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Lạy </a:t>
            </a:r>
            <a:r>
              <a:rPr lang="vi-VN" sz="4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Thân Mẫu hồng phúc của Giáo </a:t>
            </a:r>
            <a:r>
              <a:rPr lang="vi-VN" sz="4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Hội,</a:t>
            </a:r>
            <a:r>
              <a:rPr lang="en-US" sz="4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4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Đấng </a:t>
            </a:r>
            <a:r>
              <a:rPr lang="vi-VN" sz="4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giữ nơi chúng con lửa Thần Khí của Đức Giê-su Ki-tô, Con lòng Mẹ.</a:t>
            </a:r>
            <a:endParaRPr lang="en-US" sz="480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rgbClr val="C00000"/>
                </a:solidFill>
                <a:cs typeface="Times New Roman" pitchFamily="18" charset="0"/>
              </a:rPr>
              <a:t>Alleluia-Alleluia:</a:t>
            </a:r>
            <a:endParaRPr lang="en-US" sz="3200" u="sng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 smtClean="0">
                <a:solidFill>
                  <a:srgbClr val="C00000"/>
                </a:solidFill>
                <a:cs typeface="Times New Roman" pitchFamily="18" charset="0"/>
              </a:rPr>
              <a:t>Alleluia.</a:t>
            </a:r>
            <a:endParaRPr lang="en-US" sz="3600" u="sng" dirty="0">
              <a:solidFill>
                <a:srgbClr val="C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64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6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32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0"/>
            <a:ext cx="9144000" cy="4629150"/>
          </a:xfrm>
        </p:spPr>
        <p:txBody>
          <a:bodyPr>
            <a:normAutofit/>
          </a:bodyPr>
          <a:lstStyle/>
          <a:p>
            <a:endParaRPr lang="en-US" sz="4400" dirty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TUẦN </a:t>
            </a:r>
            <a:r>
              <a:rPr lang="en-US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X</a:t>
            </a:r>
            <a:r>
              <a:rPr lang="vi-VN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THƯỜNG </a:t>
            </a:r>
            <a:r>
              <a:rPr lang="vi-VN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NIÊN</a:t>
            </a:r>
            <a:endParaRPr lang="vi-VN" sz="440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8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7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" y="133350"/>
            <a:ext cx="8610600" cy="2616101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FF00"/>
                </a:solidFill>
              </a:rPr>
              <a:t>Bài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đọc</a:t>
            </a:r>
            <a:r>
              <a:rPr lang="en-US" sz="3600" dirty="0" smtClean="0">
                <a:solidFill>
                  <a:srgbClr val="FFFF00"/>
                </a:solidFill>
              </a:rPr>
              <a:t> 1.</a:t>
            </a:r>
          </a:p>
          <a:p>
            <a:r>
              <a:rPr lang="vi-VN" sz="3200" i="1" dirty="0">
                <a:solidFill>
                  <a:prstClr val="white"/>
                </a:solidFill>
              </a:rPr>
              <a:t>Đức Giê-su đã không vừa là “có”, vừa là “không”, nhưng nơi Người chỉ toàn là “có”.</a:t>
            </a:r>
          </a:p>
          <a:p>
            <a:r>
              <a:rPr lang="vi-VN" sz="3200" dirty="0" smtClean="0">
                <a:solidFill>
                  <a:srgbClr val="FFFF00"/>
                </a:solidFill>
              </a:rPr>
              <a:t>Bài </a:t>
            </a:r>
            <a:r>
              <a:rPr lang="vi-VN" sz="3200" dirty="0">
                <a:solidFill>
                  <a:srgbClr val="FFFF00"/>
                </a:solidFill>
              </a:rPr>
              <a:t>trích thư thứ hai của thánh Phao-lô tông đồ gửi tín hữu Cô-rin-tô.</a:t>
            </a:r>
          </a:p>
        </p:txBody>
      </p:sp>
    </p:spTree>
    <p:extLst>
      <p:ext uri="{BB962C8B-B14F-4D97-AF65-F5344CB8AC3E}">
        <p14:creationId xmlns:p14="http://schemas.microsoft.com/office/powerpoint/2010/main" val="17263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xin toả ánh tôn nhan rạng ngời trên tôi tớ Chúa.</a:t>
            </a:r>
            <a:endParaRPr lang="en-US" sz="720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  <a:endParaRPr lang="en-US" sz="4400" u="sng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185" y="323760"/>
            <a:ext cx="55435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40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0550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Ánh sáng của anh em phải chiếu giãi trước mặt thiên hạ, để họ thấy những công việc tốt đẹp anh em làm, mà tôn vinh Cha của anh em.</a:t>
            </a:r>
            <a:endParaRPr lang="en-US" sz="540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  <a:endParaRPr lang="en-US" sz="3600" u="sng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25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0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A988F5E-1C9E-1F5E-BE73-E8D3D9280437}"/>
              </a:ext>
            </a:extLst>
          </p:cNvPr>
          <p:cNvSpPr txBox="1"/>
          <p:nvPr/>
        </p:nvSpPr>
        <p:spPr>
          <a:xfrm>
            <a:off x="0" y="0"/>
            <a:ext cx="9144000" cy="54014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685800"/>
            <a:r>
              <a:rPr lang="vi-VN" sz="48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Lạy Cha trên trời</a:t>
            </a:r>
            <a:r>
              <a:rPr lang="en-US" sz="48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8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Xin cho ơn đức tin mà Cha ban tặng chúng con</a:t>
            </a:r>
            <a:r>
              <a:rPr lang="en-US" sz="48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8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trong Chúa Giêsu Kitô Con Cha</a:t>
            </a:r>
            <a:r>
              <a:rPr lang="en-US" sz="48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vi-VN" sz="48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 và Anh của chúng con</a:t>
            </a:r>
            <a:r>
              <a:rPr lang="en-US" sz="48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8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cùng ngọn lửa đức ái được thắp lên trong tâm hồn chúng con bởi Chúa Thánh Thần</a:t>
            </a:r>
            <a:r>
              <a:rPr lang="en-US" sz="48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endParaRPr lang="vi-VN" sz="4800" dirty="0">
              <a:solidFill>
                <a:srgbClr val="FFFF00"/>
              </a:solidFill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114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64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dirty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1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1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TƯ</a:t>
            </a:r>
          </a:p>
          <a:p>
            <a:r>
              <a:rPr lang="vi-VN" sz="44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TUẦN </a:t>
            </a:r>
            <a:r>
              <a:rPr lang="en-US" sz="44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X</a:t>
            </a:r>
            <a:r>
              <a:rPr lang="vi-VN" sz="44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44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THƯỜNG </a:t>
            </a:r>
            <a:r>
              <a:rPr lang="vi-VN" sz="44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NIÊN</a:t>
            </a:r>
            <a:endParaRPr lang="vi-VN" sz="4400" b="1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61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0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" y="133350"/>
            <a:ext cx="8610600" cy="2308324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FF00"/>
                </a:solidFill>
              </a:rPr>
              <a:t>Bài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đọc</a:t>
            </a:r>
            <a:r>
              <a:rPr lang="en-US" sz="3600" dirty="0" smtClean="0">
                <a:solidFill>
                  <a:srgbClr val="FFFF00"/>
                </a:solidFill>
              </a:rPr>
              <a:t> 1.</a:t>
            </a:r>
          </a:p>
          <a:p>
            <a:r>
              <a:rPr lang="vi-VN" sz="3600" i="1" dirty="0">
                <a:solidFill>
                  <a:prstClr val="white"/>
                </a:solidFill>
              </a:rPr>
              <a:t>Ông Ba-na-ba là người tốt, đầy ơn Thánh Thần và lòng tin.</a:t>
            </a:r>
          </a:p>
          <a:p>
            <a:r>
              <a:rPr lang="vi-VN" sz="3600" dirty="0" smtClean="0">
                <a:solidFill>
                  <a:srgbClr val="FFFF00"/>
                </a:solidFill>
              </a:rPr>
              <a:t>Bài </a:t>
            </a:r>
            <a:r>
              <a:rPr lang="vi-VN" sz="3600" dirty="0">
                <a:solidFill>
                  <a:srgbClr val="FFFF00"/>
                </a:solidFill>
              </a:rPr>
              <a:t>trích sách Công vụ Tông Đồ.</a:t>
            </a:r>
          </a:p>
        </p:txBody>
      </p:sp>
    </p:spTree>
    <p:extLst>
      <p:ext uri="{BB962C8B-B14F-4D97-AF65-F5344CB8AC3E}">
        <p14:creationId xmlns:p14="http://schemas.microsoft.com/office/powerpoint/2010/main" val="135038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vi-VN" sz="72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đã mặc khải đức công chính của Người trước mặt chư dân.</a:t>
            </a:r>
            <a:endParaRPr lang="en-US" sz="7200" b="1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b="1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u="sng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b="1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  <a:endParaRPr lang="en-US" sz="4400" b="1" u="sng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71" y="308610"/>
            <a:ext cx="39433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87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8150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nói : “Anh em hãy đi giảng dạy cho muôn dân. Này đây, Thầy ở cùng anh em mọi ngày cho đến tận thế.”</a:t>
            </a:r>
            <a:endParaRPr lang="en-US" sz="600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  <a:endParaRPr lang="en-US" sz="3600" u="sng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75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9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64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dirty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1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1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vi-VN" sz="44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TUẦN </a:t>
            </a:r>
            <a:r>
              <a:rPr lang="en-US" sz="44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X</a:t>
            </a:r>
            <a:r>
              <a:rPr lang="vi-VN" sz="44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44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THƯỜNG </a:t>
            </a:r>
            <a:r>
              <a:rPr lang="vi-VN" sz="44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NIÊN</a:t>
            </a:r>
            <a:endParaRPr lang="vi-VN" sz="4400" b="1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0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5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DCE95F5-73C1-CF22-B229-14A13429CD3C}"/>
              </a:ext>
            </a:extLst>
          </p:cNvPr>
          <p:cNvSpPr txBox="1"/>
          <p:nvPr/>
        </p:nvSpPr>
        <p:spPr>
          <a:xfrm>
            <a:off x="1" y="0"/>
            <a:ext cx="9092741" cy="49167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685800"/>
            <a:r>
              <a:rPr lang="vi-VN" sz="53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khơi dậy trong chúng con niềm hy vọng</a:t>
            </a:r>
            <a:r>
              <a:rPr lang="en-US" sz="53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3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hồng phúc</a:t>
            </a:r>
            <a:r>
              <a:rPr lang="en-US" sz="53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vi-VN" sz="53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 hướng về Nước Cha trị </a:t>
            </a:r>
            <a:r>
              <a:rPr lang="vi-VN" sz="5300" dirty="0" smtClean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đến</a:t>
            </a:r>
            <a:r>
              <a:rPr lang="en-US" sz="5300" dirty="0" smtClean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300" dirty="0" smtClean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3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Xin ân sủng Cha biến đổi chúng con</a:t>
            </a:r>
            <a:r>
              <a:rPr lang="en-US" sz="53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3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3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thành những người miệt mài vun trồng hạt giống Tin Mừng</a:t>
            </a:r>
            <a:r>
              <a:rPr lang="en-US" sz="53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endParaRPr lang="vi-VN" sz="5300" dirty="0">
              <a:solidFill>
                <a:srgbClr val="FFFF00"/>
              </a:solidFill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5218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" y="133350"/>
            <a:ext cx="8610600" cy="2369880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FF00"/>
                </a:solidFill>
              </a:rPr>
              <a:t>Bài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đọc</a:t>
            </a:r>
            <a:r>
              <a:rPr lang="en-US" sz="3600" dirty="0" smtClean="0">
                <a:solidFill>
                  <a:srgbClr val="FFFF00"/>
                </a:solidFill>
              </a:rPr>
              <a:t> 1.</a:t>
            </a:r>
          </a:p>
          <a:p>
            <a:r>
              <a:rPr lang="vi-VN" sz="2800" i="1" dirty="0">
                <a:solidFill>
                  <a:prstClr val="white"/>
                </a:solidFill>
              </a:rPr>
              <a:t>Thiên Chúa làm cho ánh sáng chiếu soi lòng trí chúng tôi để tỏ bày cho thiên hạ biết vinh quang Thiên Chúa.</a:t>
            </a:r>
          </a:p>
          <a:p>
            <a:r>
              <a:rPr lang="vi-VN" sz="2800" dirty="0" smtClean="0">
                <a:solidFill>
                  <a:srgbClr val="FFFF00"/>
                </a:solidFill>
              </a:rPr>
              <a:t>Bài </a:t>
            </a:r>
            <a:r>
              <a:rPr lang="vi-VN" sz="2800" dirty="0">
                <a:solidFill>
                  <a:srgbClr val="FFFF00"/>
                </a:solidFill>
              </a:rPr>
              <a:t>trích thư thứ hai của thánh Phao-lô tông đồ gửi tín hữu Cô-rin-tô.</a:t>
            </a:r>
          </a:p>
        </p:txBody>
      </p:sp>
    </p:spTree>
    <p:extLst>
      <p:ext uri="{BB962C8B-B14F-4D97-AF65-F5344CB8AC3E}">
        <p14:creationId xmlns:p14="http://schemas.microsoft.com/office/powerpoint/2010/main" val="399944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 fontScale="92500"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Vinh quang của Chúa</a:t>
            </a:r>
          </a:p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hằng chiếu toả trên đất nước chúng ta.</a:t>
            </a:r>
            <a:endParaRPr lang="en-US" sz="800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31470"/>
            <a:ext cx="48672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95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8150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nói : Thầy ban cho anh em một điều răn mới, là anh em hãy yêu thương nhau, như Thầy đã yêu thương anh em.</a:t>
            </a:r>
            <a:endParaRPr lang="en-US" sz="6000" b="1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  <a:endParaRPr lang="en-US" sz="3600" u="sng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66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5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64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dirty="0" smtClean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1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1" dirty="0" smtClean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TUẦN </a:t>
            </a:r>
            <a:r>
              <a:rPr lang="en-US" sz="44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X</a:t>
            </a:r>
            <a:r>
              <a:rPr lang="vi-VN" sz="44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THƯỜNG </a:t>
            </a:r>
            <a:r>
              <a:rPr lang="vi-VN" sz="44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NIÊN</a:t>
            </a:r>
            <a:endParaRPr lang="vi-VN" sz="44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1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9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" y="133350"/>
            <a:ext cx="8610600" cy="2369880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FF00"/>
                </a:solidFill>
              </a:rPr>
              <a:t>Bài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đọc</a:t>
            </a:r>
            <a:r>
              <a:rPr lang="en-US" sz="3600" dirty="0" smtClean="0">
                <a:solidFill>
                  <a:srgbClr val="FFFF00"/>
                </a:solidFill>
              </a:rPr>
              <a:t> 1.</a:t>
            </a:r>
          </a:p>
          <a:p>
            <a:r>
              <a:rPr lang="vi-VN" sz="2800" i="1" dirty="0">
                <a:solidFill>
                  <a:prstClr val="white"/>
                </a:solidFill>
              </a:rPr>
              <a:t>Đấng đã làm cho Chúa Giê-su trỗi dậy, cũng sẽ làm cho chúng tôi được trỗi dậy với Chúa Giê-su</a:t>
            </a:r>
            <a:r>
              <a:rPr lang="vi-VN" sz="2800" i="1" dirty="0" smtClean="0">
                <a:solidFill>
                  <a:prstClr val="white"/>
                </a:solidFill>
              </a:rPr>
              <a:t>.</a:t>
            </a:r>
            <a:endParaRPr lang="en-US" sz="2800" i="1" dirty="0" smtClean="0">
              <a:solidFill>
                <a:prstClr val="white"/>
              </a:solidFill>
            </a:endParaRPr>
          </a:p>
          <a:p>
            <a:r>
              <a:rPr lang="vi-VN" sz="2800" dirty="0" smtClean="0">
                <a:solidFill>
                  <a:srgbClr val="FFFF00"/>
                </a:solidFill>
              </a:rPr>
              <a:t>Bài </a:t>
            </a:r>
            <a:r>
              <a:rPr lang="vi-VN" sz="2800" dirty="0">
                <a:solidFill>
                  <a:srgbClr val="FFFF00"/>
                </a:solidFill>
              </a:rPr>
              <a:t>trích thư thứ hai của thánh Phao-lô tông đồ gửi tín hữu Cô-rin-tô.</a:t>
            </a:r>
          </a:p>
        </p:txBody>
      </p:sp>
    </p:spTree>
    <p:extLst>
      <p:ext uri="{BB962C8B-B14F-4D97-AF65-F5344CB8AC3E}">
        <p14:creationId xmlns:p14="http://schemas.microsoft.com/office/powerpoint/2010/main" val="365665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vi-VN" sz="8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Lạy Chúa, con sẽ dâng lễ tế tạ ơn Ngài.</a:t>
            </a:r>
            <a:endParaRPr lang="en-US" sz="880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951" y="331470"/>
            <a:ext cx="44767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79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2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Giữa </a:t>
            </a:r>
            <a:r>
              <a:rPr lang="vi-VN" sz="62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thế gian, anh em phải chiếu sáng như những vì sao trên vòm trời, là làm sáng tỏ lời ban sự sống.</a:t>
            </a:r>
            <a:endParaRPr lang="en-US" sz="620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19405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21E4E54-D9DE-0AFC-529C-74FD7C78669F}"/>
              </a:ext>
            </a:extLst>
          </p:cNvPr>
          <p:cNvSpPr txBox="1"/>
          <p:nvPr/>
        </p:nvSpPr>
        <p:spPr>
          <a:xfrm>
            <a:off x="0" y="1"/>
            <a:ext cx="9144000" cy="49167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685800"/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Ước gì những hạt giống ấy</a:t>
            </a:r>
            <a:r>
              <a:rPr lang="en-US" sz="45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5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biến đổi từ bên trong nhân loại và toàn thể vũ trụ này</a:t>
            </a:r>
            <a:r>
              <a:rPr lang="en-US" sz="45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5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trong khi vững</a:t>
            </a:r>
            <a:r>
              <a:rPr lang="en-US" sz="45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lòng mong đợi trời mới đất mới</a:t>
            </a:r>
            <a:r>
              <a:rPr lang="en-US" sz="45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5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lúc mà quyền lực Sự Dữ sẽ bị đánh bại</a:t>
            </a:r>
            <a:r>
              <a:rPr lang="en-US" sz="45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5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và vinh quang Cha sẽ chiếu sáng muôn đời</a:t>
            </a:r>
            <a:r>
              <a:rPr lang="en-US" sz="45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endParaRPr lang="vi-VN" sz="4500" dirty="0">
              <a:solidFill>
                <a:srgbClr val="FFFF00"/>
              </a:solidFill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4550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2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64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dirty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1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1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4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TUẦN </a:t>
            </a:r>
            <a:r>
              <a:rPr lang="en-US" sz="44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X</a:t>
            </a:r>
            <a:r>
              <a:rPr lang="vi-VN" sz="44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44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THƯỜNG </a:t>
            </a:r>
            <a:r>
              <a:rPr lang="vi-VN" sz="44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NIÊN</a:t>
            </a:r>
            <a:endParaRPr lang="vi-VN" sz="4400" b="1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00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" y="133350"/>
            <a:ext cx="8610600" cy="2369880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FF00"/>
                </a:solidFill>
              </a:rPr>
              <a:t>Bài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đọc</a:t>
            </a:r>
            <a:r>
              <a:rPr lang="en-US" sz="3600" dirty="0" smtClean="0">
                <a:solidFill>
                  <a:srgbClr val="FFFF00"/>
                </a:solidFill>
              </a:rPr>
              <a:t> 1.</a:t>
            </a:r>
          </a:p>
          <a:p>
            <a:r>
              <a:rPr lang="vi-VN" sz="2800" i="1" dirty="0">
                <a:solidFill>
                  <a:prstClr val="white"/>
                </a:solidFill>
              </a:rPr>
              <a:t>Đấng đã chẳng hề biết tội là gì, thì Thiên Chúa đã biến Người thành hiện thân của tội lỗi vì chúng ta</a:t>
            </a:r>
            <a:r>
              <a:rPr lang="vi-VN" sz="2800" i="1" dirty="0" smtClean="0">
                <a:solidFill>
                  <a:prstClr val="white"/>
                </a:solidFill>
              </a:rPr>
              <a:t>.</a:t>
            </a:r>
            <a:endParaRPr lang="en-US" sz="2800" i="1" dirty="0" smtClean="0">
              <a:solidFill>
                <a:prstClr val="white"/>
              </a:solidFill>
            </a:endParaRPr>
          </a:p>
          <a:p>
            <a:r>
              <a:rPr lang="vi-VN" sz="2800" dirty="0" smtClean="0">
                <a:solidFill>
                  <a:srgbClr val="FFFF00"/>
                </a:solidFill>
              </a:rPr>
              <a:t>Bài </a:t>
            </a:r>
            <a:r>
              <a:rPr lang="vi-VN" sz="2800" dirty="0">
                <a:solidFill>
                  <a:srgbClr val="FFFF00"/>
                </a:solidFill>
              </a:rPr>
              <a:t>trích thư thứ hai của thánh Phao-lô tông đồ gửi tín hữu Cô-rin-tô.</a:t>
            </a:r>
          </a:p>
        </p:txBody>
      </p:sp>
    </p:spTree>
    <p:extLst>
      <p:ext uri="{BB962C8B-B14F-4D97-AF65-F5344CB8AC3E}">
        <p14:creationId xmlns:p14="http://schemas.microsoft.com/office/powerpoint/2010/main" val="225357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là Đấng từ bi nhân hậu.</a:t>
            </a:r>
            <a:endParaRPr lang="en-US" sz="720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cs typeface="Times New Roman" pitchFamily="18" charset="0"/>
              </a:rPr>
              <a:t>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671" y="285750"/>
            <a:ext cx="40767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95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66750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Thiên Chúa, xin hướng lòng con nghiêng về thánh ý, và thương ban cho con luật pháp Ngài.</a:t>
            </a:r>
            <a:endParaRPr lang="en-US" sz="600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34780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4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8FF0002-F9DA-9150-5034-0415D11F8759}"/>
              </a:ext>
            </a:extLst>
          </p:cNvPr>
          <p:cNvSpPr txBox="1"/>
          <p:nvPr/>
        </p:nvSpPr>
        <p:spPr>
          <a:xfrm>
            <a:off x="0" y="231649"/>
            <a:ext cx="9088912" cy="468589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685800"/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Xin cho ân sủng của Năm</a:t>
            </a:r>
            <a:r>
              <a:rPr lang="en-US" sz="50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Thánh này</a:t>
            </a:r>
            <a:r>
              <a:rPr lang="en-US" sz="50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0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khơi dậy trong chúng con</a:t>
            </a:r>
            <a:r>
              <a:rPr lang="en-US" sz="50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 là Những Người Lữ Hành Hy Vọng</a:t>
            </a:r>
            <a:r>
              <a:rPr lang="en-US" sz="50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0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niềm khao khát kho tàng ở trên trời</a:t>
            </a:r>
            <a:r>
              <a:rPr lang="en-US" sz="50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000" dirty="0">
                <a:solidFill>
                  <a:prstClr val="white"/>
                </a:solidFill>
                <a:ea typeface="Segoe UI Black" panose="020B0A02040204020203" pitchFamily="34" charset="0"/>
              </a:rPr>
              <a:t> đ</a:t>
            </a:r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ồng thời cũng làm lan tỏa trên khắp thế giới</a:t>
            </a:r>
            <a:r>
              <a:rPr lang="en-US" sz="50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endParaRPr lang="vi-VN" sz="5000" dirty="0">
              <a:solidFill>
                <a:srgbClr val="FFFF00"/>
              </a:solidFill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312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B748ABB-EE38-6E79-1095-9A23AA9B59F5}"/>
              </a:ext>
            </a:extLst>
          </p:cNvPr>
          <p:cNvSpPr txBox="1"/>
          <p:nvPr/>
        </p:nvSpPr>
        <p:spPr>
          <a:xfrm>
            <a:off x="0" y="1"/>
            <a:ext cx="9085672" cy="505523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685800"/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niềm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vui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và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sự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bình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an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của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Đ</a:t>
            </a:r>
            <a:r>
              <a:rPr lang="en-US" sz="5400" dirty="0" err="1" smtClean="0">
                <a:solidFill>
                  <a:prstClr val="white"/>
                </a:solidFill>
                <a:ea typeface="Segoe UI Black" panose="020B0A02040204020203" pitchFamily="34" charset="0"/>
              </a:rPr>
              <a:t>ấng</a:t>
            </a:r>
            <a:r>
              <a:rPr lang="en-US" sz="5400" dirty="0" smtClean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Cứu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Chuộc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chúng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con</a:t>
            </a:r>
            <a:r>
              <a:rPr lang="en-US" sz="54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Xin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tôn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vinh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và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ngợi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khen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Cha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là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Thiên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Chúa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chúng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con</a:t>
            </a:r>
            <a:r>
              <a:rPr lang="en-US" sz="54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Cha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đáng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chúc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tụng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mãi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muôn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đời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. </a:t>
            </a:r>
            <a:r>
              <a:rPr lang="en-US" sz="5400" dirty="0">
                <a:solidFill>
                  <a:srgbClr val="FFFF00"/>
                </a:solidFill>
                <a:ea typeface="Segoe UI Black" panose="020B0A02040204020203" pitchFamily="34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35104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3350"/>
            <a:ext cx="9144000" cy="501015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vi-VN" b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SAU </a:t>
            </a:r>
            <a:r>
              <a:rPr lang="en-US" b="1" dirty="0" smtClean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LỄ </a:t>
            </a:r>
            <a:r>
              <a:rPr lang="vi-VN" b="1" dirty="0" smtClean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CHÚA </a:t>
            </a:r>
            <a:r>
              <a:rPr lang="en-US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THÁNH THẦN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HIỆN XUỐNG</a:t>
            </a:r>
            <a:endParaRPr lang="en-US" b="1" dirty="0" smtClean="0">
              <a:solidFill>
                <a:srgbClr val="C000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Đức </a:t>
            </a:r>
            <a:r>
              <a:rPr lang="vi-VN" sz="44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Trinh Nữ Ma-ri-a, Mẹ Hội Thánh</a:t>
            </a:r>
          </a:p>
          <a:p>
            <a:r>
              <a:rPr lang="vi-VN" sz="44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lễ nhớ</a:t>
            </a:r>
            <a:r>
              <a:rPr lang="en-US" sz="44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buộc</a:t>
            </a:r>
            <a:endParaRPr lang="en-US" sz="4400" b="1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50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0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990</Words>
  <Application>Microsoft Office PowerPoint</Application>
  <PresentationFormat>On-screen Show (16:9)</PresentationFormat>
  <Paragraphs>107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21</vt:i4>
      </vt:variant>
      <vt:variant>
        <vt:lpstr>Slide Titles</vt:lpstr>
      </vt:variant>
      <vt:variant>
        <vt:i4>58</vt:i4>
      </vt:variant>
    </vt:vector>
  </HeadingPairs>
  <TitlesOfParts>
    <vt:vector size="79" baseType="lpstr">
      <vt:lpstr>Office Theme</vt:lpstr>
      <vt:lpstr>1_Office Theme</vt:lpstr>
      <vt:lpstr>3_Office Theme</vt:lpstr>
      <vt:lpstr>4_Office Theme</vt:lpstr>
      <vt:lpstr>5_Office Theme</vt:lpstr>
      <vt:lpstr>7_Office Theme</vt:lpstr>
      <vt:lpstr>8_Office Theme</vt:lpstr>
      <vt:lpstr>9_Office Theme</vt:lpstr>
      <vt:lpstr>21_Office Theme</vt:lpstr>
      <vt:lpstr>28_Office Theme</vt:lpstr>
      <vt:lpstr>29_Office Theme</vt:lpstr>
      <vt:lpstr>30_Office Theme</vt:lpstr>
      <vt:lpstr>12_Office Theme</vt:lpstr>
      <vt:lpstr>6_Office Theme</vt:lpstr>
      <vt:lpstr>36_Default Design</vt:lpstr>
      <vt:lpstr>17_Office Theme</vt:lpstr>
      <vt:lpstr>11_Office Theme</vt:lpstr>
      <vt:lpstr>13_Office Theme</vt:lpstr>
      <vt:lpstr>10_Office Theme</vt:lpstr>
      <vt:lpstr>14_Office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Hùng Nam</cp:lastModifiedBy>
  <cp:revision>69</cp:revision>
  <dcterms:created xsi:type="dcterms:W3CDTF">2022-10-30T00:36:35Z</dcterms:created>
  <dcterms:modified xsi:type="dcterms:W3CDTF">2025-05-02T12:59:21Z</dcterms:modified>
</cp:coreProperties>
</file>