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  <p:sldMasterId id="2147483876" r:id="rId4"/>
    <p:sldMasterId id="2147483888" r:id="rId5"/>
    <p:sldMasterId id="2147483912" r:id="rId6"/>
    <p:sldMasterId id="2147483924" r:id="rId7"/>
    <p:sldMasterId id="2147483936" r:id="rId8"/>
    <p:sldMasterId id="2147483948" r:id="rId9"/>
  </p:sldMasterIdLst>
  <p:sldIdLst>
    <p:sldId id="359" r:id="rId10"/>
    <p:sldId id="360" r:id="rId11"/>
    <p:sldId id="361" r:id="rId12"/>
    <p:sldId id="362" r:id="rId13"/>
    <p:sldId id="446" r:id="rId14"/>
    <p:sldId id="364" r:id="rId15"/>
    <p:sldId id="365" r:id="rId16"/>
    <p:sldId id="400" r:id="rId17"/>
    <p:sldId id="408" r:id="rId18"/>
    <p:sldId id="402" r:id="rId19"/>
    <p:sldId id="403" r:id="rId20"/>
    <p:sldId id="404" r:id="rId21"/>
    <p:sldId id="409" r:id="rId22"/>
    <p:sldId id="406" r:id="rId23"/>
    <p:sldId id="407" r:id="rId24"/>
    <p:sldId id="410" r:id="rId25"/>
    <p:sldId id="411" r:id="rId26"/>
    <p:sldId id="412" r:id="rId27"/>
    <p:sldId id="418" r:id="rId28"/>
    <p:sldId id="414" r:id="rId29"/>
    <p:sldId id="419" r:id="rId30"/>
    <p:sldId id="416" r:id="rId31"/>
    <p:sldId id="417" r:id="rId32"/>
    <p:sldId id="420" r:id="rId33"/>
    <p:sldId id="421" r:id="rId34"/>
    <p:sldId id="422" r:id="rId35"/>
    <p:sldId id="424" r:id="rId36"/>
    <p:sldId id="445" r:id="rId37"/>
    <p:sldId id="426" r:id="rId38"/>
    <p:sldId id="427" r:id="rId39"/>
    <p:sldId id="429" r:id="rId40"/>
    <p:sldId id="430" r:id="rId41"/>
    <p:sldId id="431" r:id="rId42"/>
    <p:sldId id="432" r:id="rId43"/>
    <p:sldId id="436" r:id="rId44"/>
    <p:sldId id="434" r:id="rId45"/>
    <p:sldId id="435" r:id="rId46"/>
    <p:sldId id="437" r:id="rId47"/>
    <p:sldId id="438" r:id="rId48"/>
    <p:sldId id="439" r:id="rId49"/>
    <p:sldId id="440" r:id="rId50"/>
    <p:sldId id="444" r:id="rId51"/>
    <p:sldId id="442" r:id="rId52"/>
    <p:sldId id="443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8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5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71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40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68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12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6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2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03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3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60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28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66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2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9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94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53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61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37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9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10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92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92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2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9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93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47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61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16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3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47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14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04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1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5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6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5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07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38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3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6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95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01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02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38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02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26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32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61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6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53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85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7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9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6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40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7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243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717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44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15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07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0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9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51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125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784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81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24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88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63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335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987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484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2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98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31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8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39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11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21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678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644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873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1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5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0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9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5400" dirty="0" err="1" smtClean="0">
                <a:solidFill>
                  <a:srgbClr val="C00000"/>
                </a:solidFill>
                <a:cs typeface="Times New Roman" pitchFamily="18" charset="0"/>
              </a:rPr>
              <a:t>Hai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6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Trong Tuần Bát Nhật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Giáng Sinh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30 </a:t>
            </a:r>
            <a:r>
              <a:rPr lang="en-US" sz="5400" b="0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tháng</a:t>
            </a: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12</a:t>
            </a:r>
            <a:endParaRPr lang="en-US" sz="5400" b="0" i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nhảy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550"/>
            <a:ext cx="4276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971550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rgbClr val="003399"/>
                </a:solidFill>
                <a:cs typeface="Times New Roman" pitchFamily="18" charset="0"/>
              </a:rPr>
              <a:t>Ngôi Lời đã trở nên người phàm và cư ngụ giữa chúng ta ; những ai đón nhận Người, thì Người cho họ quyền trở nên con Thiên Chúa.</a:t>
            </a:r>
            <a:endParaRPr lang="en-US" sz="54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705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3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01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01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vi-VN" sz="3600" b="0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Thứ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Bát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Giáng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THÁNH MA-RI-A, ĐỨC MẸ CHÚA 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lễ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trọng</a:t>
            </a:r>
            <a:endParaRPr lang="en-US" sz="3600" b="0" i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438150"/>
            <a:ext cx="9144000" cy="4400549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Toàn cõi đất này đã xem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thấy</a:t>
            </a:r>
            <a:r>
              <a:rPr lang="en-US" sz="72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ơn </a:t>
            </a:r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cứu độ của Thiên Chúa chúng ta.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27" y="209550"/>
            <a:ext cx="3305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THỨ BẢY, TRONG TUẦN BÁT NHẬT GIÁNG SINH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171950"/>
          </a:xfrm>
        </p:spPr>
        <p:txBody>
          <a:bodyPr>
            <a:noAutofit/>
          </a:bodyPr>
          <a:lstStyle/>
          <a:p>
            <a:pPr algn="just"/>
            <a:r>
              <a:rPr lang="vi-VN" sz="4800" dirty="0">
                <a:solidFill>
                  <a:srgbClr val="003399"/>
                </a:solidFill>
                <a:cs typeface="Times New Roman" pitchFamily="18" charset="0"/>
              </a:rPr>
              <a:t>Thuở xưa, nhiều lần nhiều cách, Thiên Chúa đã phán dạy cha ông chúng ta qua các ngôn sứ ; nhưng vào thời sau hết này, Thiên Chúa đã phán dạy chúng ta qua Thánh Tử.</a:t>
            </a:r>
            <a:endParaRPr lang="en-US" sz="48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877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3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r>
              <a:rPr lang="vi-VN" sz="3600" dirty="0">
                <a:solidFill>
                  <a:srgbClr val="C00000"/>
                </a:solidFill>
                <a:cs typeface="Times New Roman" pitchFamily="18" charset="0"/>
              </a:rPr>
              <a:t>Thứ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02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01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endParaRPr lang="en-US" sz="3600" b="0" i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"/>
            <a:ext cx="9144000" cy="51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438150"/>
            <a:ext cx="9144000" cy="4400549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Nguyện Chúa Trời dủ thương và chúc phúc cho chúng con.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9550"/>
            <a:ext cx="36195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171950"/>
          </a:xfrm>
        </p:spPr>
        <p:txBody>
          <a:bodyPr>
            <a:noAutofit/>
          </a:bodyPr>
          <a:lstStyle/>
          <a:p>
            <a:pPr algn="just"/>
            <a:r>
              <a:rPr lang="vi-VN" sz="4800" dirty="0">
                <a:solidFill>
                  <a:srgbClr val="003399"/>
                </a:solidFill>
                <a:cs typeface="Times New Roman" pitchFamily="18" charset="0"/>
              </a:rPr>
              <a:t>Thuở xưa, nhiều lần nhiều cách, Thiên Chúa đã phán dạy cha ông chúng ta qua các ngôn sứ ; nhưng vào thời sau hết này, Thiên Chúa đã phán dạy chúng ta qua Thánh Tử.</a:t>
            </a:r>
            <a:endParaRPr lang="en-US" sz="48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2340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nhảy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27" y="209550"/>
            <a:ext cx="3524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1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1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r>
              <a:rPr lang="vi-VN" sz="3600" dirty="0">
                <a:solidFill>
                  <a:srgbClr val="C00000"/>
                </a:solidFill>
                <a:cs typeface="Times New Roman" pitchFamily="18" charset="0"/>
              </a:rPr>
              <a:t>Thứ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Sáu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03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01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endParaRPr lang="en-US" sz="3600" b="0" i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646331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Toàn cõi đất này đã xem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thấy</a:t>
            </a:r>
            <a:r>
              <a:rPr lang="en-US" sz="72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ơn </a:t>
            </a:r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cứu độ của Thiên Chúa chúng ta.</a:t>
            </a:r>
            <a:endParaRPr lang="en-US" sz="72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550"/>
            <a:ext cx="3362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171950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rgbClr val="003399"/>
                </a:solidFill>
                <a:cs typeface="Times New Roman" pitchFamily="18" charset="0"/>
              </a:rPr>
              <a:t>Ngôi Lời đã trở nên người phàm, và cư ngụ giữa chúng ta ; những ai đón nhận Người, thì Người cho họ quyền trở nên con Thiên Chúa.</a:t>
            </a:r>
            <a:endParaRPr lang="en-US" sz="54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0322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r>
              <a:rPr lang="vi-VN" sz="3600" dirty="0">
                <a:solidFill>
                  <a:srgbClr val="C00000"/>
                </a:solidFill>
                <a:cs typeface="Times New Roman" pitchFamily="18" charset="0"/>
              </a:rPr>
              <a:t>Thứ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Bảy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04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01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endParaRPr lang="en-US" sz="3600" b="0" i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7761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thánh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bừng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chiếu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rọi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ta,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dân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hỡi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mà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thờ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Vì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hôm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nay,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ánh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huy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hoàng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rực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rỡ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tỏa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xuống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khắp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cõi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trần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4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26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646331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Toàn cõi đất này đã xem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thấy</a:t>
            </a:r>
            <a:r>
              <a:rPr lang="en-US" sz="72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ơn </a:t>
            </a:r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cứu độ của Thiên Chúa chúng ta.</a:t>
            </a:r>
            <a:endParaRPr lang="en-US" sz="72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27" y="2095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171950"/>
          </a:xfrm>
        </p:spPr>
        <p:txBody>
          <a:bodyPr>
            <a:noAutofit/>
          </a:bodyPr>
          <a:lstStyle/>
          <a:p>
            <a:pPr algn="just"/>
            <a:r>
              <a:rPr lang="vi-VN" sz="4800" dirty="0">
                <a:solidFill>
                  <a:srgbClr val="003399"/>
                </a:solidFill>
                <a:cs typeface="Times New Roman" pitchFamily="18" charset="0"/>
              </a:rPr>
              <a:t>Thuở xưa, nhiều lần nhiều cách, Thiên Chúa đã phán dạy cha ông chúng ta qua các ngôn sứ ; nhưng vào thời sau hết này, Thiên Chúa đã phán dạy chúng ta qua Thánh Tử.</a:t>
            </a:r>
            <a:endParaRPr lang="en-US" sz="48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7082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0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9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5400" dirty="0" smtClean="0">
                <a:solidFill>
                  <a:srgbClr val="C00000"/>
                </a:solidFill>
                <a:cs typeface="Times New Roman" pitchFamily="18" charset="0"/>
              </a:rPr>
              <a:t>Ba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7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Trong Tuần Bát Nhật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Giáng Sinh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31 </a:t>
            </a:r>
            <a:r>
              <a:rPr lang="en-US" sz="5400" b="0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tháng</a:t>
            </a: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12</a:t>
            </a:r>
            <a:endParaRPr lang="en-US" sz="5400" b="0" i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495</Words>
  <Application>Microsoft Office PowerPoint</Application>
  <PresentationFormat>On-screen Show (16:9)</PresentationFormat>
  <Paragraphs>50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Office Theme</vt:lpstr>
      <vt:lpstr>4_Office Theme</vt:lpstr>
      <vt:lpstr>1_Office Theme</vt:lpstr>
      <vt:lpstr>2_Office Theme</vt:lpstr>
      <vt:lpstr>3_Office Theme</vt:lpstr>
      <vt:lpstr>6_Office Theme</vt:lpstr>
      <vt:lpstr>7_Office Theme</vt:lpstr>
      <vt:lpstr>8_Office Theme</vt:lpstr>
      <vt:lpstr>9_Office Theme</vt:lpstr>
      <vt:lpstr>Thứ Hai, ngày 6 Trong Tuần Bát Nhật Giáng Sinh 30 tháng 12</vt:lpstr>
      <vt:lpstr>PowerPoint Presentation</vt:lpstr>
      <vt:lpstr>Trời vui lên, đất nhảy mừng.</vt:lpstr>
      <vt:lpstr>Ngày thánh đã bừng lên chiếu rọi chúng ta, muôn dân hỡi, đến mà thờ lạy Chúa. Vì hôm nay, ánh huy hoàng rực rỡ, tỏa xuống khắp cõi trần.</vt:lpstr>
      <vt:lpstr>PowerPoint Presentation</vt:lpstr>
      <vt:lpstr>PowerPoint Presentation</vt:lpstr>
      <vt:lpstr>PowerPoint Presentation</vt:lpstr>
      <vt:lpstr>Thứ Ba, ngày 7 Trong Tuần Bát Nhật Giáng Sinh 31 tháng 12</vt:lpstr>
      <vt:lpstr>PowerPoint Presentation</vt:lpstr>
      <vt:lpstr>Trời vui lên, đất nhảy mừng.</vt:lpstr>
      <vt:lpstr>PowerPoint Presentation</vt:lpstr>
      <vt:lpstr>Ngôi Lời đã trở nên người phàm và cư ngụ giữa chúng ta ; những ai đón nhận Người, thì Người cho họ quyền trở nên con Thiên Chúa.</vt:lpstr>
      <vt:lpstr>PowerPoint Presentation</vt:lpstr>
      <vt:lpstr>PowerPoint Presentation</vt:lpstr>
      <vt:lpstr>PowerPoint Presentation</vt:lpstr>
      <vt:lpstr>Ngày 01 tháng 01 Thứ Tư, Cuối tuần Bát Nhật Giáng Sinh THÁNH MA-RI-A, ĐỨC MẸ CHÚA TRỜI lễ trọng</vt:lpstr>
      <vt:lpstr>PowerPoint Presentation</vt:lpstr>
      <vt:lpstr>Toàn cõi đất này đã xem thấy ơn cứu độ của Thiên Chúa chúng ta.</vt:lpstr>
      <vt:lpstr>PowerPoint Presentation</vt:lpstr>
      <vt:lpstr>Thuở xưa, nhiều lần nhiều cách, Thiên Chúa đã phán dạy cha ông chúng ta qua các ngôn sứ ; nhưng vào thời sau hết này, Thiên Chúa đã phán dạy chúng ta qua Thánh Tử.</vt:lpstr>
      <vt:lpstr>PowerPoint Presentation</vt:lpstr>
      <vt:lpstr>PowerPoint Presentation</vt:lpstr>
      <vt:lpstr>PowerPoint Presentation</vt:lpstr>
      <vt:lpstr>Thứ Năm Ngày 02 tháng 01 </vt:lpstr>
      <vt:lpstr>PowerPoint Presentation</vt:lpstr>
      <vt:lpstr>Nguyện Chúa Trời dủ thương và chúc phúc cho chúng con.</vt:lpstr>
      <vt:lpstr>Thuở xưa, nhiều lần nhiều cách, Thiên Chúa đã phán dạy cha ông chúng ta qua các ngôn sứ ; nhưng vào thời sau hết này, Thiên Chúa đã phán dạy chúng ta qua Thánh Tử.</vt:lpstr>
      <vt:lpstr>PowerPoint Presentation</vt:lpstr>
      <vt:lpstr>PowerPoint Presentation</vt:lpstr>
      <vt:lpstr>PowerPoint Presentation</vt:lpstr>
      <vt:lpstr>Thứ Sáu Ngày 03 tháng 01 </vt:lpstr>
      <vt:lpstr>PowerPoint Presentation</vt:lpstr>
      <vt:lpstr>Toàn cõi đất này đã xem thấy ơn cứu độ của Thiên Chúa chúng ta.</vt:lpstr>
      <vt:lpstr>Ngôi Lời đã trở nên người phàm, và cư ngụ giữa chúng ta ; những ai đón nhận Người, thì Người cho họ quyền trở nên con Thiên Chúa.</vt:lpstr>
      <vt:lpstr>PowerPoint Presentation</vt:lpstr>
      <vt:lpstr>PowerPoint Presentation</vt:lpstr>
      <vt:lpstr>PowerPoint Presentation</vt:lpstr>
      <vt:lpstr>Thứ Bảy Ngày 04 tháng 01 </vt:lpstr>
      <vt:lpstr>PowerPoint Presentation</vt:lpstr>
      <vt:lpstr>Toàn cõi đất này đã xem thấy ơn cứu độ của Thiên Chúa chúng ta.</vt:lpstr>
      <vt:lpstr>Thuở xưa, nhiều lần nhiều cách, Thiên Chúa đã phán dạy cha ông chúng ta qua các ngôn sứ ; nhưng vào thời sau hết này, Thiên Chúa đã phán dạy chúng ta qua Thánh Tử.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Trong Tuần Bát Nhật Giáng Sinh</dc:title>
  <dc:creator>Hung Nam</dc:creator>
  <cp:lastModifiedBy>Hùng Nam</cp:lastModifiedBy>
  <cp:revision>28</cp:revision>
  <dcterms:created xsi:type="dcterms:W3CDTF">2022-10-29T07:46:38Z</dcterms:created>
  <dcterms:modified xsi:type="dcterms:W3CDTF">2024-12-12T08:40:06Z</dcterms:modified>
</cp:coreProperties>
</file>