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52" r:id="rId6"/>
  </p:sldMasterIdLst>
  <p:notesMasterIdLst>
    <p:notesMasterId r:id="rId39"/>
  </p:notesMasterIdLst>
  <p:sldIdLst>
    <p:sldId id="810" r:id="rId7"/>
    <p:sldId id="753" r:id="rId8"/>
    <p:sldId id="785" r:id="rId9"/>
    <p:sldId id="784" r:id="rId10"/>
    <p:sldId id="470" r:id="rId11"/>
    <p:sldId id="395" r:id="rId12"/>
    <p:sldId id="472" r:id="rId13"/>
    <p:sldId id="786" r:id="rId14"/>
    <p:sldId id="789" r:id="rId15"/>
    <p:sldId id="787" r:id="rId16"/>
    <p:sldId id="788" r:id="rId17"/>
    <p:sldId id="648" r:id="rId18"/>
    <p:sldId id="790" r:id="rId19"/>
    <p:sldId id="791" r:id="rId20"/>
    <p:sldId id="792" r:id="rId21"/>
    <p:sldId id="793" r:id="rId22"/>
    <p:sldId id="794" r:id="rId23"/>
    <p:sldId id="795" r:id="rId24"/>
    <p:sldId id="796" r:id="rId25"/>
    <p:sldId id="797" r:id="rId26"/>
    <p:sldId id="798" r:id="rId27"/>
    <p:sldId id="799" r:id="rId28"/>
    <p:sldId id="800" r:id="rId29"/>
    <p:sldId id="801" r:id="rId30"/>
    <p:sldId id="802" r:id="rId31"/>
    <p:sldId id="803" r:id="rId32"/>
    <p:sldId id="804" r:id="rId33"/>
    <p:sldId id="805" r:id="rId34"/>
    <p:sldId id="806" r:id="rId35"/>
    <p:sldId id="807" r:id="rId36"/>
    <p:sldId id="808" r:id="rId37"/>
    <p:sldId id="809" r:id="rId3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52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3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3219B67-3F8E-4E63-A54D-2F15740B9FA7}" type="datetimeFigureOut">
              <a:rPr lang="en-US"/>
              <a:pPr>
                <a:defRPr/>
              </a:pPr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B446C1C-E4BF-417D-AD91-D32BA12CF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93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4A17-10A2-42DC-AC57-87A655756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6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4D65F-84D5-47B5-9410-9CF46DDBF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D7B25-A143-4162-A381-DD19E7CC5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5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518B6-6EEE-4060-B693-E5D322969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67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030E-C941-4EB1-8E96-6C051EDB4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51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07B2-8664-4253-9DD7-D7A863CB1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51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FBDA3-6096-43C4-B46D-AC19AE4AF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84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9D25-2297-43C7-BE10-ADF243525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27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7A134-979D-4689-B538-5AF04A1A5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2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DD7E2-A8A2-4ABD-88FA-58A33D053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52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599F1-4B56-4EF7-8613-43D5F562A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61189-433B-4AED-B35B-201045D2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35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C9419-8440-4218-BDED-E815E28A2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42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399E0-EF65-4555-B879-B75EAC1DE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5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E47CB-3B75-4DF5-A329-856E876F8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78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FE3F5-6AF4-4E22-9024-99AB5A557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29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8BE1C-D3EA-4814-B44E-CA951240D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9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0CBA4-5073-46C3-90CA-50F079589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36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A286D-A07E-4FBB-ABF2-FA55A509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28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D755B-7370-4D4D-9DE2-028373235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43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24F08-6B68-4098-B733-7D26527BF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07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56C5E-C60C-4E06-A750-B212A1755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0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00EEE-3CEB-467B-BCD6-E5AC9A360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47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5BD38-90B6-4603-BF06-FCB16D325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533AA-A2C5-4389-AB00-DE94B8D34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01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379BA-F476-4AB2-B92A-F49CF1539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4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CEBB0-CAA5-478B-9335-807CC4BD5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88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3F205-D7F2-4E8C-8095-8E72DCA68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12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F3DB0-4933-4EE3-B13D-3CEAE7B68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08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5A2F5-12FC-4DB9-9F7A-41FD435E2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71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437C-39E3-4385-826A-68164BE10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746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6C549-6DB6-4620-B3E8-95F6AD1B6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68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B1999-DADA-46CD-A676-67DBDE241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5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AE7C3-5CDE-4866-84CC-C2859634F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302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87B5-B909-4407-8057-87D79E033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10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89555-FE59-4CBB-9422-C8B23773C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76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DBA07-A24A-4FD4-BD5D-D220882EC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38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7928E-7096-4E75-81C2-D603A9198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41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32A33-03B0-4EC4-B1A2-46DA09953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73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FBEE0-628B-4B10-8073-F2F920931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0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F1692-81C3-4222-AECB-E2692CF16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001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88027-8E50-4025-A348-DD8A33DFC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681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AD8C-7225-4830-A817-F5296ED57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87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A7139-9D17-4136-B7B4-CBDDDD865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9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D67A9-58F8-44BE-A54E-19BDE4D1B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55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F2B19-9967-4628-B0B1-185AEB116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23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C4C28-D500-4344-9D4D-73DCE0272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063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98936-A5A6-4993-9B46-C4BD4926A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5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3F8A5-13EF-402D-8C80-1E3041E41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58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2ECC9-D279-45C9-9297-91A9E7DDD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12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1B328-B12F-48A1-A522-4942B55CD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466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4A17-10A2-42DC-AC57-87A655756C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394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61189-433B-4AED-B35B-201045D2FF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745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00EEE-3CEB-467B-BCD6-E5AC9A360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06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AE7C3-5CDE-4866-84CC-C2859634FB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8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E5B2C-3B63-4481-99C5-7D14094F6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432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D67A9-58F8-44BE-A54E-19BDE4D1B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567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E5B2C-3B63-4481-99C5-7D14094F6F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157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82CF9-6B2B-424C-94DD-8D1F28F05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478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61204-3D00-4689-AF2E-1F7726B399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15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19224-6F2C-4422-978C-D41D7DBFD7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383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4D65F-84D5-47B5-9410-9CF46DDBF2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219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D7B25-A143-4162-A381-DD19E7CC5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3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82CF9-6B2B-424C-94DD-8D1F28F05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2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61204-3D00-4689-AF2E-1F7726B3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1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19224-6F2C-4422-978C-D41D7DBFD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5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3DF8882-DA4C-44B5-B6ED-5D373D452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FF2FC46-63B9-4B4F-8231-851248749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B2BF5B4-C513-4C1D-93EE-C0742DE94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B307138-F674-41A0-8653-22B2B788A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B1BA214-9BFB-4681-8B82-69A5344E9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3DF8882-DA4C-44B5-B6ED-5D373D4524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1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ĐÁP CA</a:t>
            </a:r>
          </a:p>
          <a:p>
            <a:pPr eaLnBrk="1" hangingPunct="1">
              <a:lnSpc>
                <a:spcPct val="105000"/>
              </a:lnSpc>
            </a:pP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Sau Chúa Nhật III 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Mùa vọng 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026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429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7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Triều đại Người, đua nở hoa công </a:t>
            </a:r>
            <a:r>
              <a:rPr lang="vi-VN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lý</a:t>
            </a:r>
            <a:r>
              <a:rPr lang="en-US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và </a:t>
            </a:r>
            <a:r>
              <a:rPr lang="vi-VN" sz="7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thái bình thịnh trị đến muôn đời.</a:t>
            </a:r>
            <a:endParaRPr lang="en-US" sz="70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30163" y="17463"/>
            <a:ext cx="2190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Ngôi Lời khôn ngoan của Đấng Tối Cao, Ngài an bài mọi sự, mạnh mẽ nhưng dịu dàng. Xin đến mà chỉ dạy đường khôn ngoan cho chúng con.</a:t>
            </a:r>
            <a:endParaRPr lang="en-US" sz="4800" b="0" u="sng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Tư</a:t>
            </a:r>
            <a:endParaRPr lang="en-US" sz="8000" b="0" dirty="0" smtClean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Ngày </a:t>
            </a:r>
            <a:r>
              <a:rPr lang="en-US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18</a:t>
            </a:r>
            <a:r>
              <a:rPr lang="vi-VN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 </a:t>
            </a: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tháng 12</a:t>
            </a:r>
          </a:p>
          <a:p>
            <a:pPr eaLnBrk="1" hangingPunct="1">
              <a:lnSpc>
                <a:spcPct val="105000"/>
              </a:lnSpc>
            </a:pP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Trước lễ Giáng Sinh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429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7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Triều đại Người, đua nở hoa công </a:t>
            </a:r>
            <a:r>
              <a:rPr lang="vi-VN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lý</a:t>
            </a:r>
            <a:r>
              <a:rPr lang="en-US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và </a:t>
            </a:r>
            <a:r>
              <a:rPr lang="vi-VN" sz="7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thái bình thịnh trị đến muôn đời.</a:t>
            </a:r>
            <a:endParaRPr lang="en-US" sz="70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30163" y="17463"/>
            <a:ext cx="2190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4468812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Chúa là thủ lãnh nhà Ít-ra-en, Ngài đã ban lề luật cho ông Mô-sê trên núi Xi-nai. Xin ngự đến mà ra tay cứu chuộc loài người.</a:t>
            </a:r>
            <a:endParaRPr lang="en-US" sz="5400" b="0" u="sng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Năm</a:t>
            </a:r>
            <a:endParaRPr lang="en-US" sz="8000" b="0" dirty="0" smtClean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Ngày </a:t>
            </a:r>
            <a:r>
              <a:rPr lang="vi-VN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1</a:t>
            </a:r>
            <a:r>
              <a:rPr lang="en-US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9</a:t>
            </a:r>
            <a:r>
              <a:rPr lang="vi-VN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 </a:t>
            </a: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tháng 12</a:t>
            </a:r>
          </a:p>
          <a:p>
            <a:pPr eaLnBrk="1" hangingPunct="1">
              <a:lnSpc>
                <a:spcPct val="105000"/>
              </a:lnSpc>
            </a:pP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Trước lễ Giáng Sinh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"/>
            <a:ext cx="9144000" cy="51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2700" y="78740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Miệng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chứa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chan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lời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tán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tụng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suốt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chẳng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ngớt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tôn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vinh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Ngài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66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30163" y="17463"/>
            <a:ext cx="21291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Đức Ki-tô là mầm non từ gốc tổ Gie-sê, Ngài chiêu tập muôn dân dưới hiệu kỳ. Xin đến mà giải thoát, đừng trì hoãn làm chi.</a:t>
            </a:r>
            <a:endParaRPr lang="en-US" sz="5400" b="0" u="sng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560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Sáu</a:t>
            </a:r>
            <a:endParaRPr lang="en-US" sz="8000" b="0" dirty="0" smtClean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Ngày </a:t>
            </a:r>
            <a:r>
              <a:rPr lang="vi-VN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2</a:t>
            </a:r>
            <a:r>
              <a:rPr lang="en-US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0</a:t>
            </a:r>
            <a:r>
              <a:rPr lang="vi-VN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 </a:t>
            </a: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tháng 12</a:t>
            </a:r>
          </a:p>
          <a:p>
            <a:pPr eaLnBrk="1" hangingPunct="1">
              <a:lnSpc>
                <a:spcPct val="105000"/>
              </a:lnSpc>
            </a:pP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Trước lễ Giáng Sinh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429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sẽ ngự vào : chính Người là Đức Vua vinh hiển.</a:t>
            </a:r>
            <a:endParaRPr lang="en-US" sz="80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30163" y="17463"/>
            <a:ext cx="2190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4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Đức Ki-tô, Ngài nắm giữ chìa khoá nhà Đa-vít, Ngài mở cửa đưa vào Nước vĩnh hằng. Xin Ngài đến đem ơn giải thoát, cho tù nhân khỏi hết xích xiềng, cho họ không còn ngồi dưới bóng đêm.</a:t>
            </a:r>
            <a:endParaRPr lang="en-US" sz="4400" b="0" u="sng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3072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Bảy</a:t>
            </a:r>
            <a:endParaRPr lang="en-US" sz="8000" b="0" dirty="0" smtClean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7200" dirty="0" err="1" smtClean="0">
                <a:solidFill>
                  <a:srgbClr val="FFFF00"/>
                </a:solidFill>
                <a:latin typeface="+mj-lt"/>
                <a:cs typeface="Tahoma" pitchFamily="34" charset="0"/>
              </a:rPr>
              <a:t>Ngày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21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tháng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12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Trước</a:t>
            </a:r>
            <a:r>
              <a:rPr lang="en-US" sz="66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6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lễ</a:t>
            </a:r>
            <a:r>
              <a:rPr lang="en-US" sz="66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6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Giáng</a:t>
            </a:r>
            <a:r>
              <a:rPr lang="en-US" sz="66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6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Sinh</a:t>
            </a:r>
            <a:endParaRPr lang="en-US" sz="7200" b="0" dirty="0" smtClean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Thứ Hai</a:t>
            </a:r>
          </a:p>
          <a:p>
            <a:pPr eaLnBrk="1" hangingPunct="1">
              <a:lnSpc>
                <a:spcPct val="105000"/>
              </a:lnSpc>
            </a:pP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Sau Chúa Nhật III 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Mùa vọng 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7429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Người công chính, hãy reo hò mừng </a:t>
            </a:r>
            <a:r>
              <a:rPr lang="vi-VN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Chúa,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nào </a:t>
            </a:r>
            <a:r>
              <a:rPr lang="vi-VN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dâng Chúa một khúc tân ca.</a:t>
            </a:r>
            <a:endParaRPr lang="en-US" sz="66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30163" y="17463"/>
            <a:ext cx="2190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0386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5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Muôn lạy Đức Em-ma-nu-en, Đấng nắm giữ vương quyền và ban hành luật pháp. Lạy Chúa là Thiên Chúa chúng con, xin ngự đến mà cứu độ chúng con.</a:t>
            </a:r>
            <a:endParaRPr lang="en-US" sz="5000" b="0" u="sng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3584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"/>
            <a:ext cx="9144000" cy="513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429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72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 Chúa, đường nẻo Ngài, xin dạy cho con biết.</a:t>
            </a:r>
            <a:endParaRPr lang="en-US" sz="72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30163" y="17463"/>
            <a:ext cx="27892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5" y="590550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0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 Chúa, xin tỏ cho chúng con thấy tình thương của Chúa, và ban ơn cứu độ cho chúng con.</a:t>
            </a:r>
            <a:endParaRPr lang="en-US" sz="6000" b="0" u="sng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0" y="0"/>
            <a:ext cx="3429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Ba</a:t>
            </a:r>
          </a:p>
          <a:p>
            <a:pPr eaLnBrk="1" hangingPunct="1">
              <a:lnSpc>
                <a:spcPct val="105000"/>
              </a:lnSpc>
            </a:pP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Ngày </a:t>
            </a:r>
            <a:r>
              <a:rPr lang="en-US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17</a:t>
            </a:r>
            <a:r>
              <a:rPr lang="vi-VN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 </a:t>
            </a: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tháng 12</a:t>
            </a:r>
          </a:p>
          <a:p>
            <a:pPr eaLnBrk="1" hangingPunct="1">
              <a:lnSpc>
                <a:spcPct val="105000"/>
              </a:lnSpc>
            </a:pP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Trước lễ Giáng Sinh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438</Words>
  <Application>Microsoft Office PowerPoint</Application>
  <PresentationFormat>On-screen Show (16:9)</PresentationFormat>
  <Paragraphs>115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Unknown</dc:creator>
  <cp:lastModifiedBy>Hùng Nam</cp:lastModifiedBy>
  <cp:revision>1542</cp:revision>
  <dcterms:created xsi:type="dcterms:W3CDTF">2000-12-31T17:05:43Z</dcterms:created>
  <dcterms:modified xsi:type="dcterms:W3CDTF">2024-12-12T08:24:30Z</dcterms:modified>
</cp:coreProperties>
</file>