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52" r:id="rId6"/>
  </p:sldMasterIdLst>
  <p:notesMasterIdLst>
    <p:notesMasterId r:id="rId39"/>
  </p:notesMasterIdLst>
  <p:sldIdLst>
    <p:sldId id="811" r:id="rId7"/>
    <p:sldId id="753" r:id="rId8"/>
    <p:sldId id="785" r:id="rId9"/>
    <p:sldId id="784" r:id="rId10"/>
    <p:sldId id="470" r:id="rId11"/>
    <p:sldId id="395" r:id="rId12"/>
    <p:sldId id="472" r:id="rId13"/>
    <p:sldId id="786" r:id="rId14"/>
    <p:sldId id="789" r:id="rId15"/>
    <p:sldId id="787" r:id="rId16"/>
    <p:sldId id="788" r:id="rId17"/>
    <p:sldId id="648" r:id="rId18"/>
    <p:sldId id="790" r:id="rId19"/>
    <p:sldId id="791" r:id="rId20"/>
    <p:sldId id="792" r:id="rId21"/>
    <p:sldId id="793" r:id="rId22"/>
    <p:sldId id="794" r:id="rId23"/>
    <p:sldId id="795" r:id="rId24"/>
    <p:sldId id="796" r:id="rId25"/>
    <p:sldId id="797" r:id="rId26"/>
    <p:sldId id="798" r:id="rId27"/>
    <p:sldId id="799" r:id="rId28"/>
    <p:sldId id="800" r:id="rId29"/>
    <p:sldId id="801" r:id="rId30"/>
    <p:sldId id="802" r:id="rId31"/>
    <p:sldId id="803" r:id="rId32"/>
    <p:sldId id="804" r:id="rId33"/>
    <p:sldId id="805" r:id="rId34"/>
    <p:sldId id="806" r:id="rId35"/>
    <p:sldId id="807" r:id="rId36"/>
    <p:sldId id="808" r:id="rId37"/>
    <p:sldId id="809" r:id="rId3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qc/OMJIdJRAXGUU1UDUmgw==" hashData="otf4s9UxD9GbMWmKbsIz77idTes="/>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69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11/27/2024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E9A9A-96CD-46A7-A0EA-AEF1FA3C6794}" type="slidenum">
              <a:rPr lang="en-US"/>
              <a:pPr>
                <a:defRPr/>
              </a:pPr>
              <a:t>‹#›</a:t>
            </a:fld>
            <a:endParaRPr lang="en-US"/>
          </a:p>
        </p:txBody>
      </p:sp>
    </p:spTree>
    <p:extLst>
      <p:ext uri="{BB962C8B-B14F-4D97-AF65-F5344CB8AC3E}">
        <p14:creationId xmlns:p14="http://schemas.microsoft.com/office/powerpoint/2010/main" val="1452090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347AE-E870-45A4-8E25-DFCBBE0FE4CD}" type="slidenum">
              <a:rPr lang="en-US"/>
              <a:pPr>
                <a:defRPr/>
              </a:pPr>
              <a:t>‹#›</a:t>
            </a:fld>
            <a:endParaRPr lang="en-US"/>
          </a:p>
        </p:txBody>
      </p:sp>
    </p:spTree>
    <p:extLst>
      <p:ext uri="{BB962C8B-B14F-4D97-AF65-F5344CB8AC3E}">
        <p14:creationId xmlns:p14="http://schemas.microsoft.com/office/powerpoint/2010/main" val="3011756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BB858-15C9-4096-95A0-F60BFC475B02}" type="slidenum">
              <a:rPr lang="en-US"/>
              <a:pPr>
                <a:defRPr/>
              </a:pPr>
              <a:t>‹#›</a:t>
            </a:fld>
            <a:endParaRPr lang="en-US"/>
          </a:p>
        </p:txBody>
      </p:sp>
    </p:spTree>
    <p:extLst>
      <p:ext uri="{BB962C8B-B14F-4D97-AF65-F5344CB8AC3E}">
        <p14:creationId xmlns:p14="http://schemas.microsoft.com/office/powerpoint/2010/main" val="2263129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8D7B5A-7C1B-45B4-A529-4DF712B8DD5B}" type="slidenum">
              <a:rPr lang="en-US"/>
              <a:pPr>
                <a:defRPr/>
              </a:pPr>
              <a:t>‹#›</a:t>
            </a:fld>
            <a:endParaRPr lang="en-US"/>
          </a:p>
        </p:txBody>
      </p:sp>
    </p:spTree>
    <p:extLst>
      <p:ext uri="{BB962C8B-B14F-4D97-AF65-F5344CB8AC3E}">
        <p14:creationId xmlns:p14="http://schemas.microsoft.com/office/powerpoint/2010/main" val="896140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5D6A38-ADB7-46B2-AA5F-D76D34FBBC53}" type="slidenum">
              <a:rPr lang="en-US"/>
              <a:pPr>
                <a:defRPr/>
              </a:pPr>
              <a:t>‹#›</a:t>
            </a:fld>
            <a:endParaRPr lang="en-US"/>
          </a:p>
        </p:txBody>
      </p:sp>
    </p:spTree>
    <p:extLst>
      <p:ext uri="{BB962C8B-B14F-4D97-AF65-F5344CB8AC3E}">
        <p14:creationId xmlns:p14="http://schemas.microsoft.com/office/powerpoint/2010/main" val="36371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D2C818-4331-4FEF-9BEF-8883758189ED}" type="slidenum">
              <a:rPr lang="en-US"/>
              <a:pPr>
                <a:defRPr/>
              </a:pPr>
              <a:t>‹#›</a:t>
            </a:fld>
            <a:endParaRPr lang="en-US"/>
          </a:p>
        </p:txBody>
      </p:sp>
    </p:spTree>
    <p:extLst>
      <p:ext uri="{BB962C8B-B14F-4D97-AF65-F5344CB8AC3E}">
        <p14:creationId xmlns:p14="http://schemas.microsoft.com/office/powerpoint/2010/main" val="3528244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D39DD9-CF6B-4369-8006-A1DF9DB46658}" type="slidenum">
              <a:rPr lang="en-US"/>
              <a:pPr>
                <a:defRPr/>
              </a:pPr>
              <a:t>‹#›</a:t>
            </a:fld>
            <a:endParaRPr lang="en-US"/>
          </a:p>
        </p:txBody>
      </p:sp>
    </p:spTree>
    <p:extLst>
      <p:ext uri="{BB962C8B-B14F-4D97-AF65-F5344CB8AC3E}">
        <p14:creationId xmlns:p14="http://schemas.microsoft.com/office/powerpoint/2010/main" val="409983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F3E6FF-6397-4237-A19F-F5AA0FB9D3AA}" type="slidenum">
              <a:rPr lang="en-US"/>
              <a:pPr>
                <a:defRPr/>
              </a:pPr>
              <a:t>‹#›</a:t>
            </a:fld>
            <a:endParaRPr lang="en-US"/>
          </a:p>
        </p:txBody>
      </p:sp>
    </p:spTree>
    <p:extLst>
      <p:ext uri="{BB962C8B-B14F-4D97-AF65-F5344CB8AC3E}">
        <p14:creationId xmlns:p14="http://schemas.microsoft.com/office/powerpoint/2010/main" val="17819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65CDB-F015-4C31-B675-50FE7794B92C}" type="slidenum">
              <a:rPr lang="en-US"/>
              <a:pPr>
                <a:defRPr/>
              </a:pPr>
              <a:t>‹#›</a:t>
            </a:fld>
            <a:endParaRPr lang="en-US"/>
          </a:p>
        </p:txBody>
      </p:sp>
    </p:spTree>
    <p:extLst>
      <p:ext uri="{BB962C8B-B14F-4D97-AF65-F5344CB8AC3E}">
        <p14:creationId xmlns:p14="http://schemas.microsoft.com/office/powerpoint/2010/main" val="1620053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2DD18-6BF1-44DC-B2E4-9962CD7E147F}" type="slidenum">
              <a:rPr lang="en-US"/>
              <a:pPr>
                <a:defRPr/>
              </a:pPr>
              <a:t>‹#›</a:t>
            </a:fld>
            <a:endParaRPr lang="en-US"/>
          </a:p>
        </p:txBody>
      </p:sp>
    </p:spTree>
    <p:extLst>
      <p:ext uri="{BB962C8B-B14F-4D97-AF65-F5344CB8AC3E}">
        <p14:creationId xmlns:p14="http://schemas.microsoft.com/office/powerpoint/2010/main" val="3691993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41AA4B-E157-46DC-966C-9923B21D2204}" type="slidenum">
              <a:rPr lang="en-US"/>
              <a:pPr>
                <a:defRPr/>
              </a:pPr>
              <a:t>‹#›</a:t>
            </a:fld>
            <a:endParaRPr lang="en-US"/>
          </a:p>
        </p:txBody>
      </p:sp>
    </p:spTree>
    <p:extLst>
      <p:ext uri="{BB962C8B-B14F-4D97-AF65-F5344CB8AC3E}">
        <p14:creationId xmlns:p14="http://schemas.microsoft.com/office/powerpoint/2010/main" val="231375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01FF1C-E751-495A-9E6A-5235F2852682}" type="slidenum">
              <a:rPr lang="en-US"/>
              <a:pPr>
                <a:defRPr/>
              </a:pPr>
              <a:t>‹#›</a:t>
            </a:fld>
            <a:endParaRPr lang="en-US"/>
          </a:p>
        </p:txBody>
      </p:sp>
    </p:spTree>
    <p:extLst>
      <p:ext uri="{BB962C8B-B14F-4D97-AF65-F5344CB8AC3E}">
        <p14:creationId xmlns:p14="http://schemas.microsoft.com/office/powerpoint/2010/main" val="1328118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A763D-F08B-415D-A108-3794AADDBBCF}" type="slidenum">
              <a:rPr lang="en-US"/>
              <a:pPr>
                <a:defRPr/>
              </a:pPr>
              <a:t>‹#›</a:t>
            </a:fld>
            <a:endParaRPr lang="en-US"/>
          </a:p>
        </p:txBody>
      </p:sp>
    </p:spTree>
    <p:extLst>
      <p:ext uri="{BB962C8B-B14F-4D97-AF65-F5344CB8AC3E}">
        <p14:creationId xmlns:p14="http://schemas.microsoft.com/office/powerpoint/2010/main" val="3619388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CFE4F-591F-4D10-ABD6-40C79CF49085}" type="slidenum">
              <a:rPr lang="en-US"/>
              <a:pPr>
                <a:defRPr/>
              </a:pPr>
              <a:t>‹#›</a:t>
            </a:fld>
            <a:endParaRPr lang="en-US"/>
          </a:p>
        </p:txBody>
      </p:sp>
    </p:spTree>
    <p:extLst>
      <p:ext uri="{BB962C8B-B14F-4D97-AF65-F5344CB8AC3E}">
        <p14:creationId xmlns:p14="http://schemas.microsoft.com/office/powerpoint/2010/main" val="3890252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0AACC-C634-478A-82D6-E11F49A1E408}" type="slidenum">
              <a:rPr lang="en-US"/>
              <a:pPr>
                <a:defRPr/>
              </a:pPr>
              <a:t>‹#›</a:t>
            </a:fld>
            <a:endParaRPr lang="en-US"/>
          </a:p>
        </p:txBody>
      </p:sp>
    </p:spTree>
    <p:extLst>
      <p:ext uri="{BB962C8B-B14F-4D97-AF65-F5344CB8AC3E}">
        <p14:creationId xmlns:p14="http://schemas.microsoft.com/office/powerpoint/2010/main" val="420239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619720-4A5C-44CC-BB12-0DA0C6BDE6B8}" type="slidenum">
              <a:rPr lang="en-US"/>
              <a:pPr>
                <a:defRPr/>
              </a:pPr>
              <a:t>‹#›</a:t>
            </a:fld>
            <a:endParaRPr lang="en-US"/>
          </a:p>
        </p:txBody>
      </p:sp>
    </p:spTree>
    <p:extLst>
      <p:ext uri="{BB962C8B-B14F-4D97-AF65-F5344CB8AC3E}">
        <p14:creationId xmlns:p14="http://schemas.microsoft.com/office/powerpoint/2010/main" val="3929514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A9A0F-4FFC-4F3B-A27B-9FED5B418A6D}" type="slidenum">
              <a:rPr lang="en-US"/>
              <a:pPr>
                <a:defRPr/>
              </a:pPr>
              <a:t>‹#›</a:t>
            </a:fld>
            <a:endParaRPr lang="en-US"/>
          </a:p>
        </p:txBody>
      </p:sp>
    </p:spTree>
    <p:extLst>
      <p:ext uri="{BB962C8B-B14F-4D97-AF65-F5344CB8AC3E}">
        <p14:creationId xmlns:p14="http://schemas.microsoft.com/office/powerpoint/2010/main" val="514947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F4954-5106-4BC2-90E7-954E924C8E2E}" type="slidenum">
              <a:rPr lang="en-US"/>
              <a:pPr>
                <a:defRPr/>
              </a:pPr>
              <a:t>‹#›</a:t>
            </a:fld>
            <a:endParaRPr lang="en-US"/>
          </a:p>
        </p:txBody>
      </p:sp>
    </p:spTree>
    <p:extLst>
      <p:ext uri="{BB962C8B-B14F-4D97-AF65-F5344CB8AC3E}">
        <p14:creationId xmlns:p14="http://schemas.microsoft.com/office/powerpoint/2010/main" val="414981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8EE2C5-4018-4E7A-A5F1-78E041C2F993}" type="slidenum">
              <a:rPr lang="en-US"/>
              <a:pPr>
                <a:defRPr/>
              </a:pPr>
              <a:t>‹#›</a:t>
            </a:fld>
            <a:endParaRPr lang="en-US"/>
          </a:p>
        </p:txBody>
      </p:sp>
    </p:spTree>
    <p:extLst>
      <p:ext uri="{BB962C8B-B14F-4D97-AF65-F5344CB8AC3E}">
        <p14:creationId xmlns:p14="http://schemas.microsoft.com/office/powerpoint/2010/main" val="360840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12A8FA-3351-4951-B599-D3D82244F1C3}" type="slidenum">
              <a:rPr lang="en-US"/>
              <a:pPr>
                <a:defRPr/>
              </a:pPr>
              <a:t>‹#›</a:t>
            </a:fld>
            <a:endParaRPr lang="en-US"/>
          </a:p>
        </p:txBody>
      </p:sp>
    </p:spTree>
    <p:extLst>
      <p:ext uri="{BB962C8B-B14F-4D97-AF65-F5344CB8AC3E}">
        <p14:creationId xmlns:p14="http://schemas.microsoft.com/office/powerpoint/2010/main" val="525067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95E6E-16DA-41A8-98EE-0C4A1D957915}" type="slidenum">
              <a:rPr lang="en-US"/>
              <a:pPr>
                <a:defRPr/>
              </a:pPr>
              <a:t>‹#›</a:t>
            </a:fld>
            <a:endParaRPr lang="en-US"/>
          </a:p>
        </p:txBody>
      </p:sp>
    </p:spTree>
    <p:extLst>
      <p:ext uri="{BB962C8B-B14F-4D97-AF65-F5344CB8AC3E}">
        <p14:creationId xmlns:p14="http://schemas.microsoft.com/office/powerpoint/2010/main" val="2012796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CF09F-F209-4ECE-B934-DEAD5E0A290D}" type="slidenum">
              <a:rPr lang="en-US"/>
              <a:pPr>
                <a:defRPr/>
              </a:pPr>
              <a:t>‹#›</a:t>
            </a:fld>
            <a:endParaRPr lang="en-US"/>
          </a:p>
        </p:txBody>
      </p:sp>
    </p:spTree>
    <p:extLst>
      <p:ext uri="{BB962C8B-B14F-4D97-AF65-F5344CB8AC3E}">
        <p14:creationId xmlns:p14="http://schemas.microsoft.com/office/powerpoint/2010/main" val="2145191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22F49-C109-4AEC-98D2-E0F71A67928A}" type="slidenum">
              <a:rPr lang="en-US"/>
              <a:pPr>
                <a:defRPr/>
              </a:pPr>
              <a:t>‹#›</a:t>
            </a:fld>
            <a:endParaRPr lang="en-US"/>
          </a:p>
        </p:txBody>
      </p:sp>
    </p:spTree>
    <p:extLst>
      <p:ext uri="{BB962C8B-B14F-4D97-AF65-F5344CB8AC3E}">
        <p14:creationId xmlns:p14="http://schemas.microsoft.com/office/powerpoint/2010/main" val="4017666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CA700-C52E-4B4D-B26E-EACB39B319BB}" type="slidenum">
              <a:rPr lang="en-US"/>
              <a:pPr>
                <a:defRPr/>
              </a:pPr>
              <a:t>‹#›</a:t>
            </a:fld>
            <a:endParaRPr lang="en-US"/>
          </a:p>
        </p:txBody>
      </p:sp>
    </p:spTree>
    <p:extLst>
      <p:ext uri="{BB962C8B-B14F-4D97-AF65-F5344CB8AC3E}">
        <p14:creationId xmlns:p14="http://schemas.microsoft.com/office/powerpoint/2010/main" val="1493571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C08AA1-6500-4E0A-BC54-0DE94B34FE6D}" type="slidenum">
              <a:rPr lang="en-US"/>
              <a:pPr>
                <a:defRPr/>
              </a:pPr>
              <a:t>‹#›</a:t>
            </a:fld>
            <a:endParaRPr lang="en-US"/>
          </a:p>
        </p:txBody>
      </p:sp>
    </p:spTree>
    <p:extLst>
      <p:ext uri="{BB962C8B-B14F-4D97-AF65-F5344CB8AC3E}">
        <p14:creationId xmlns:p14="http://schemas.microsoft.com/office/powerpoint/2010/main" val="623611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F2634F-F178-45D4-A236-6CAAC27EE371}" type="slidenum">
              <a:rPr lang="en-US"/>
              <a:pPr>
                <a:defRPr/>
              </a:pPr>
              <a:t>‹#›</a:t>
            </a:fld>
            <a:endParaRPr lang="en-US"/>
          </a:p>
        </p:txBody>
      </p:sp>
    </p:spTree>
    <p:extLst>
      <p:ext uri="{BB962C8B-B14F-4D97-AF65-F5344CB8AC3E}">
        <p14:creationId xmlns:p14="http://schemas.microsoft.com/office/powerpoint/2010/main" val="1840536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1B9383-5152-4137-BB59-2F796EF40648}" type="slidenum">
              <a:rPr lang="en-US"/>
              <a:pPr>
                <a:defRPr/>
              </a:pPr>
              <a:t>‹#›</a:t>
            </a:fld>
            <a:endParaRPr lang="en-US"/>
          </a:p>
        </p:txBody>
      </p:sp>
    </p:spTree>
    <p:extLst>
      <p:ext uri="{BB962C8B-B14F-4D97-AF65-F5344CB8AC3E}">
        <p14:creationId xmlns:p14="http://schemas.microsoft.com/office/powerpoint/2010/main" val="2768807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9C1709-A9CB-49D3-BD0D-ED1E0EE6CE04}" type="slidenum">
              <a:rPr lang="en-US"/>
              <a:pPr>
                <a:defRPr/>
              </a:pPr>
              <a:t>‹#›</a:t>
            </a:fld>
            <a:endParaRPr lang="en-US"/>
          </a:p>
        </p:txBody>
      </p:sp>
    </p:spTree>
    <p:extLst>
      <p:ext uri="{BB962C8B-B14F-4D97-AF65-F5344CB8AC3E}">
        <p14:creationId xmlns:p14="http://schemas.microsoft.com/office/powerpoint/2010/main" val="28743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7BFD28-D9EE-4BAB-91A6-9BB95F58E2FE}" type="slidenum">
              <a:rPr lang="en-US"/>
              <a:pPr>
                <a:defRPr/>
              </a:pPr>
              <a:t>‹#›</a:t>
            </a:fld>
            <a:endParaRPr lang="en-US"/>
          </a:p>
        </p:txBody>
      </p:sp>
    </p:spTree>
    <p:extLst>
      <p:ext uri="{BB962C8B-B14F-4D97-AF65-F5344CB8AC3E}">
        <p14:creationId xmlns:p14="http://schemas.microsoft.com/office/powerpoint/2010/main" val="2457881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F96F23-A62E-4C07-9DB9-1D5DEDE8E79F}" type="slidenum">
              <a:rPr lang="en-US"/>
              <a:pPr>
                <a:defRPr/>
              </a:pPr>
              <a:t>‹#›</a:t>
            </a:fld>
            <a:endParaRPr lang="en-US"/>
          </a:p>
        </p:txBody>
      </p:sp>
    </p:spTree>
    <p:extLst>
      <p:ext uri="{BB962C8B-B14F-4D97-AF65-F5344CB8AC3E}">
        <p14:creationId xmlns:p14="http://schemas.microsoft.com/office/powerpoint/2010/main" val="3203785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3CBF2-AEC8-40DE-9C99-5DC0135015FE}" type="slidenum">
              <a:rPr lang="en-US"/>
              <a:pPr>
                <a:defRPr/>
              </a:pPr>
              <a:t>‹#›</a:t>
            </a:fld>
            <a:endParaRPr lang="en-US"/>
          </a:p>
        </p:txBody>
      </p:sp>
    </p:spTree>
    <p:extLst>
      <p:ext uri="{BB962C8B-B14F-4D97-AF65-F5344CB8AC3E}">
        <p14:creationId xmlns:p14="http://schemas.microsoft.com/office/powerpoint/2010/main" val="533600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2EE3BE-AD7F-477E-A722-79805F5CEADB}" type="slidenum">
              <a:rPr lang="en-US"/>
              <a:pPr>
                <a:defRPr/>
              </a:pPr>
              <a:t>‹#›</a:t>
            </a:fld>
            <a:endParaRPr lang="en-US"/>
          </a:p>
        </p:txBody>
      </p:sp>
    </p:spTree>
    <p:extLst>
      <p:ext uri="{BB962C8B-B14F-4D97-AF65-F5344CB8AC3E}">
        <p14:creationId xmlns:p14="http://schemas.microsoft.com/office/powerpoint/2010/main" val="3526811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528CA7-2060-4C90-8322-910FF0A3A29D}" type="slidenum">
              <a:rPr lang="en-US"/>
              <a:pPr>
                <a:defRPr/>
              </a:pPr>
              <a:t>‹#›</a:t>
            </a:fld>
            <a:endParaRPr lang="en-US"/>
          </a:p>
        </p:txBody>
      </p:sp>
    </p:spTree>
    <p:extLst>
      <p:ext uri="{BB962C8B-B14F-4D97-AF65-F5344CB8AC3E}">
        <p14:creationId xmlns:p14="http://schemas.microsoft.com/office/powerpoint/2010/main" val="263215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03F25-9D19-4A0A-B051-D7DB4EA5E6D2}" type="slidenum">
              <a:rPr lang="en-US"/>
              <a:pPr>
                <a:defRPr/>
              </a:pPr>
              <a:t>‹#›</a:t>
            </a:fld>
            <a:endParaRPr lang="en-US"/>
          </a:p>
        </p:txBody>
      </p:sp>
    </p:spTree>
    <p:extLst>
      <p:ext uri="{BB962C8B-B14F-4D97-AF65-F5344CB8AC3E}">
        <p14:creationId xmlns:p14="http://schemas.microsoft.com/office/powerpoint/2010/main" val="191440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6A6583-BF4B-474A-A904-B7889DBA0809}" type="slidenum">
              <a:rPr lang="en-US"/>
              <a:pPr>
                <a:defRPr/>
              </a:pPr>
              <a:t>‹#›</a:t>
            </a:fld>
            <a:endParaRPr lang="en-US"/>
          </a:p>
        </p:txBody>
      </p:sp>
    </p:spTree>
    <p:extLst>
      <p:ext uri="{BB962C8B-B14F-4D97-AF65-F5344CB8AC3E}">
        <p14:creationId xmlns:p14="http://schemas.microsoft.com/office/powerpoint/2010/main" val="1464048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FF1634-9101-484B-B269-FDB6981F38AF}" type="slidenum">
              <a:rPr lang="en-US"/>
              <a:pPr>
                <a:defRPr/>
              </a:pPr>
              <a:t>‹#›</a:t>
            </a:fld>
            <a:endParaRPr lang="en-US"/>
          </a:p>
        </p:txBody>
      </p:sp>
    </p:spTree>
    <p:extLst>
      <p:ext uri="{BB962C8B-B14F-4D97-AF65-F5344CB8AC3E}">
        <p14:creationId xmlns:p14="http://schemas.microsoft.com/office/powerpoint/2010/main" val="2800945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1CC6AC-21AD-4B27-B81B-7A66F3B1588C}" type="slidenum">
              <a:rPr lang="en-US"/>
              <a:pPr>
                <a:defRPr/>
              </a:pPr>
              <a:t>‹#›</a:t>
            </a:fld>
            <a:endParaRPr lang="en-US"/>
          </a:p>
        </p:txBody>
      </p:sp>
    </p:spTree>
    <p:extLst>
      <p:ext uri="{BB962C8B-B14F-4D97-AF65-F5344CB8AC3E}">
        <p14:creationId xmlns:p14="http://schemas.microsoft.com/office/powerpoint/2010/main" val="134613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2BDA8A-E966-47BB-A29F-10A66628A14C}" type="slidenum">
              <a:rPr lang="en-US"/>
              <a:pPr>
                <a:defRPr/>
              </a:pPr>
              <a:t>‹#›</a:t>
            </a:fld>
            <a:endParaRPr lang="en-US"/>
          </a:p>
        </p:txBody>
      </p:sp>
    </p:spTree>
    <p:extLst>
      <p:ext uri="{BB962C8B-B14F-4D97-AF65-F5344CB8AC3E}">
        <p14:creationId xmlns:p14="http://schemas.microsoft.com/office/powerpoint/2010/main" val="85325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F9428B-79FC-42B4-926B-868506B29258}" type="slidenum">
              <a:rPr lang="en-US"/>
              <a:pPr>
                <a:defRPr/>
              </a:pPr>
              <a:t>‹#›</a:t>
            </a:fld>
            <a:endParaRPr lang="en-US"/>
          </a:p>
        </p:txBody>
      </p:sp>
    </p:spTree>
    <p:extLst>
      <p:ext uri="{BB962C8B-B14F-4D97-AF65-F5344CB8AC3E}">
        <p14:creationId xmlns:p14="http://schemas.microsoft.com/office/powerpoint/2010/main" val="1383737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E7BC20-EE44-4D0E-96E6-2F663F01503A}" type="slidenum">
              <a:rPr lang="en-US"/>
              <a:pPr>
                <a:defRPr/>
              </a:pPr>
              <a:t>‹#›</a:t>
            </a:fld>
            <a:endParaRPr lang="en-US"/>
          </a:p>
        </p:txBody>
      </p:sp>
    </p:spTree>
    <p:extLst>
      <p:ext uri="{BB962C8B-B14F-4D97-AF65-F5344CB8AC3E}">
        <p14:creationId xmlns:p14="http://schemas.microsoft.com/office/powerpoint/2010/main" val="807151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105449-96CF-470E-98A2-D08FF757607D}" type="slidenum">
              <a:rPr lang="en-US"/>
              <a:pPr>
                <a:defRPr/>
              </a:pPr>
              <a:t>‹#›</a:t>
            </a:fld>
            <a:endParaRPr lang="en-US"/>
          </a:p>
        </p:txBody>
      </p:sp>
    </p:spTree>
    <p:extLst>
      <p:ext uri="{BB962C8B-B14F-4D97-AF65-F5344CB8AC3E}">
        <p14:creationId xmlns:p14="http://schemas.microsoft.com/office/powerpoint/2010/main" val="2932336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202B3-8E8A-421F-8298-979FA52B38E2}" type="slidenum">
              <a:rPr lang="en-US"/>
              <a:pPr>
                <a:defRPr/>
              </a:pPr>
              <a:t>‹#›</a:t>
            </a:fld>
            <a:endParaRPr lang="en-US"/>
          </a:p>
        </p:txBody>
      </p:sp>
    </p:spTree>
    <p:extLst>
      <p:ext uri="{BB962C8B-B14F-4D97-AF65-F5344CB8AC3E}">
        <p14:creationId xmlns:p14="http://schemas.microsoft.com/office/powerpoint/2010/main" val="1328439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A47C0D-704D-4987-B510-814919CC3B0D}" type="slidenum">
              <a:rPr lang="en-US"/>
              <a:pPr>
                <a:defRPr/>
              </a:pPr>
              <a:t>‹#›</a:t>
            </a:fld>
            <a:endParaRPr lang="en-US"/>
          </a:p>
        </p:txBody>
      </p:sp>
    </p:spTree>
    <p:extLst>
      <p:ext uri="{BB962C8B-B14F-4D97-AF65-F5344CB8AC3E}">
        <p14:creationId xmlns:p14="http://schemas.microsoft.com/office/powerpoint/2010/main" val="2890474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A14C4-F8B9-43C3-82C3-2D378207D0E3}" type="slidenum">
              <a:rPr lang="en-US"/>
              <a:pPr>
                <a:defRPr/>
              </a:pPr>
              <a:t>‹#›</a:t>
            </a:fld>
            <a:endParaRPr lang="en-US"/>
          </a:p>
        </p:txBody>
      </p:sp>
    </p:spTree>
    <p:extLst>
      <p:ext uri="{BB962C8B-B14F-4D97-AF65-F5344CB8AC3E}">
        <p14:creationId xmlns:p14="http://schemas.microsoft.com/office/powerpoint/2010/main" val="1024510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876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2296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3670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51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4044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848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872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7701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783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8065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85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32341FC0-7E61-4FEB-96FE-478BEFC1DD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0B5EB54-2C52-4F6A-98BC-4D8984DFB9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AD6B787-E4CF-4DA0-AEB3-854601A4E8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EA290E1-B73C-4468-A4AE-31C6A64EE6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94770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71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smtClean="0">
                <a:solidFill>
                  <a:srgbClr val="FFFF00"/>
                </a:solidFill>
                <a:latin typeface="+mj-lt"/>
                <a:cs typeface="Tahoma" pitchFamily="34" charset="0"/>
              </a:rPr>
              <a:t>ĐÁP CA</a:t>
            </a:r>
          </a:p>
          <a:p>
            <a:pPr eaLnBrk="1" hangingPunct="1">
              <a:lnSpc>
                <a:spcPct val="105000"/>
              </a:lnSpc>
            </a:pPr>
            <a:r>
              <a:rPr lang="en-US" sz="7200" b="0" smtClean="0">
                <a:solidFill>
                  <a:srgbClr val="FFFF00"/>
                </a:solidFill>
                <a:latin typeface="+mj-lt"/>
                <a:cs typeface="Tahoma" pitchFamily="34" charset="0"/>
              </a:rPr>
              <a:t>Ngày 19 tháng 12</a:t>
            </a:r>
          </a:p>
          <a:p>
            <a:pPr eaLnBrk="1" hangingPunct="1">
              <a:lnSpc>
                <a:spcPct val="105000"/>
              </a:lnSpc>
            </a:pPr>
            <a:r>
              <a:rPr lang="en-US" sz="6600" b="0" smtClean="0">
                <a:solidFill>
                  <a:srgbClr val="FFFF00"/>
                </a:solidFill>
                <a:latin typeface="+mj-lt"/>
                <a:cs typeface="Tahoma" pitchFamily="34" charset="0"/>
              </a:rPr>
              <a:t>Trước lễ Giáng Sinh</a:t>
            </a:r>
            <a:endParaRPr lang="en-US" sz="7200" b="0" smtClean="0">
              <a:solidFill>
                <a:srgbClr val="FFFF00"/>
              </a:solidFill>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38496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433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8000" dirty="0">
                <a:solidFill>
                  <a:schemeClr val="bg1"/>
                </a:solidFill>
                <a:latin typeface="+mj-lt"/>
                <a:cs typeface="Times New Roman" pitchFamily="18" charset="0"/>
              </a:rPr>
              <a:t>Lạy Chúa, tình thương Chúa, đời đời con ca tụng.</a:t>
            </a:r>
            <a:endParaRPr lang="en-US" sz="8000" b="0" dirty="0" smtClean="0">
              <a:solidFill>
                <a:srgbClr val="FFFF00"/>
              </a:solidFill>
              <a:latin typeface="+mj-lt"/>
              <a:cs typeface="Times New Roman" pitchFamily="18" charset="0"/>
            </a:endParaRPr>
          </a:p>
        </p:txBody>
      </p:sp>
      <p:sp>
        <p:nvSpPr>
          <p:cNvPr id="1434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434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536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4400" dirty="0">
                <a:solidFill>
                  <a:schemeClr val="bg1"/>
                </a:solidFill>
                <a:latin typeface="+mj-lt"/>
                <a:cs typeface="Times New Roman" pitchFamily="18" charset="0"/>
              </a:rPr>
              <a:t>Lạy Đức Ki-tô là vầng đông xuất hiện, là hào quang toả ánh sáng muôn đời, là mặt trời chiếu tỏ đường công chính, xin Ngài thương ngự đến soi sáng những ai ngồi nơi tăm tối và trong bóng tử thần.</a:t>
            </a:r>
            <a:endParaRPr lang="en-US" sz="4400" b="0" u="sng" dirty="0" smtClean="0">
              <a:solidFill>
                <a:srgbClr val="FFFF00"/>
              </a:solidFill>
              <a:latin typeface="+mj-lt"/>
              <a:cs typeface="Times New Roman" pitchFamily="18" charset="0"/>
            </a:endParaRPr>
          </a:p>
        </p:txBody>
      </p:sp>
      <p:sp>
        <p:nvSpPr>
          <p:cNvPr id="1536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536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1536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638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598613"/>
            <a:ext cx="7772400" cy="1101725"/>
          </a:xfrm>
        </p:spPr>
        <p:txBody>
          <a:bodyPr/>
          <a:lstStyle/>
          <a:p>
            <a:pPr eaLnBrk="1" hangingPunct="1"/>
            <a:r>
              <a:rPr lang="en-US" b="0" dirty="0" smtClean="0">
                <a:solidFill>
                  <a:srgbClr val="002060"/>
                </a:solidFill>
                <a:latin typeface="+mj-lt"/>
              </a:rPr>
              <a:t/>
            </a:r>
            <a:br>
              <a:rPr lang="en-US" b="0" dirty="0" smtClean="0">
                <a:solidFill>
                  <a:srgbClr val="002060"/>
                </a:solidFill>
                <a:latin typeface="+mj-lt"/>
              </a:rPr>
            </a:br>
            <a:endParaRPr lang="en-US" b="0" dirty="0" smtClean="0">
              <a:solidFill>
                <a:srgbClr val="002060"/>
              </a:solidFill>
              <a:latin typeface="+mj-lt"/>
            </a:endParaRPr>
          </a:p>
        </p:txBody>
      </p:sp>
      <p:sp>
        <p:nvSpPr>
          <p:cNvPr id="1741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dirty="0" err="1" smtClean="0">
                <a:solidFill>
                  <a:srgbClr val="C00000"/>
                </a:solidFill>
                <a:latin typeface="+mj-lt"/>
                <a:cs typeface="Tahoma" pitchFamily="34" charset="0"/>
              </a:rPr>
              <a:t>Thứ</a:t>
            </a:r>
            <a:r>
              <a:rPr lang="en-US" sz="8000" b="0" dirty="0" smtClean="0">
                <a:solidFill>
                  <a:srgbClr val="C00000"/>
                </a:solidFill>
                <a:latin typeface="+mj-lt"/>
                <a:cs typeface="Tahoma" pitchFamily="34" charset="0"/>
              </a:rPr>
              <a:t> </a:t>
            </a:r>
            <a:r>
              <a:rPr lang="en-US" sz="8000" b="0" dirty="0" err="1" smtClean="0">
                <a:solidFill>
                  <a:srgbClr val="C00000"/>
                </a:solidFill>
                <a:latin typeface="+mj-lt"/>
                <a:cs typeface="Tahoma" pitchFamily="34" charset="0"/>
              </a:rPr>
              <a:t>Tư</a:t>
            </a:r>
            <a:endParaRPr lang="en-US" sz="8000" b="0" dirty="0" smtClean="0">
              <a:solidFill>
                <a:srgbClr val="C00000"/>
              </a:solidFill>
              <a:latin typeface="+mj-lt"/>
              <a:cs typeface="Tahoma" pitchFamily="34" charset="0"/>
            </a:endParaRPr>
          </a:p>
          <a:p>
            <a:pPr eaLnBrk="1" hangingPunct="1">
              <a:lnSpc>
                <a:spcPct val="105000"/>
              </a:lnSpc>
            </a:pPr>
            <a:r>
              <a:rPr lang="vi-VN" sz="7200" b="0" dirty="0" smtClean="0">
                <a:solidFill>
                  <a:srgbClr val="C00000"/>
                </a:solidFill>
                <a:latin typeface="+mj-lt"/>
                <a:cs typeface="Tahoma" pitchFamily="34" charset="0"/>
              </a:rPr>
              <a:t>Ngày </a:t>
            </a:r>
            <a:r>
              <a:rPr lang="vi-VN" sz="7200" b="0" dirty="0" smtClean="0">
                <a:solidFill>
                  <a:srgbClr val="C00000"/>
                </a:solidFill>
                <a:latin typeface="+mj-lt"/>
                <a:cs typeface="Tahoma" pitchFamily="34" charset="0"/>
              </a:rPr>
              <a:t>2</a:t>
            </a:r>
            <a:r>
              <a:rPr lang="en-US" sz="7200" b="0" dirty="0" smtClean="0">
                <a:solidFill>
                  <a:srgbClr val="C00000"/>
                </a:solidFill>
                <a:latin typeface="+mj-lt"/>
                <a:cs typeface="Tahoma" pitchFamily="34" charset="0"/>
              </a:rPr>
              <a:t>5</a:t>
            </a:r>
            <a:r>
              <a:rPr lang="vi-VN" sz="7200" b="0" dirty="0" smtClean="0">
                <a:solidFill>
                  <a:srgbClr val="C00000"/>
                </a:solidFill>
                <a:latin typeface="+mj-lt"/>
                <a:cs typeface="Tahoma" pitchFamily="34" charset="0"/>
              </a:rPr>
              <a:t> </a:t>
            </a:r>
            <a:r>
              <a:rPr lang="vi-VN" sz="7200" b="0" dirty="0" smtClean="0">
                <a:solidFill>
                  <a:srgbClr val="C00000"/>
                </a:solidFill>
                <a:latin typeface="+mj-lt"/>
                <a:cs typeface="Tahoma" pitchFamily="34" charset="0"/>
              </a:rPr>
              <a:t>tháng 12</a:t>
            </a:r>
          </a:p>
          <a:p>
            <a:pPr eaLnBrk="1" hangingPunct="1">
              <a:lnSpc>
                <a:spcPct val="105000"/>
              </a:lnSpc>
            </a:pPr>
            <a:r>
              <a:rPr lang="en-US" sz="6600" dirty="0">
                <a:solidFill>
                  <a:srgbClr val="C00000"/>
                </a:solidFill>
                <a:latin typeface="+mj-lt"/>
                <a:cs typeface="Tahoma" pitchFamily="34" charset="0"/>
              </a:rPr>
              <a:t>L</a:t>
            </a:r>
            <a:r>
              <a:rPr lang="vi-VN" sz="6600" b="0" dirty="0" smtClean="0">
                <a:solidFill>
                  <a:srgbClr val="C00000"/>
                </a:solidFill>
                <a:latin typeface="+mj-lt"/>
                <a:cs typeface="Tahoma" pitchFamily="34" charset="0"/>
              </a:rPr>
              <a:t>ễ </a:t>
            </a:r>
            <a:r>
              <a:rPr lang="vi-VN" sz="6600" b="0" dirty="0" smtClean="0">
                <a:solidFill>
                  <a:srgbClr val="C00000"/>
                </a:solidFill>
                <a:latin typeface="+mj-lt"/>
                <a:cs typeface="Tahoma" pitchFamily="34" charset="0"/>
              </a:rPr>
              <a:t>Giáng Sinh</a:t>
            </a:r>
          </a:p>
        </p:txBody>
      </p:sp>
      <p:sp>
        <p:nvSpPr>
          <p:cNvPr id="1741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1843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0"/>
            <a:ext cx="9144000" cy="513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r>
              <a:rPr lang="en-US" b="0" smtClean="0">
                <a:solidFill>
                  <a:srgbClr val="002060"/>
                </a:solidFill>
                <a:latin typeface="+mj-lt"/>
              </a:rPr>
              <a:t/>
            </a:r>
            <a:br>
              <a:rPr lang="en-US" b="0" smtClean="0">
                <a:solidFill>
                  <a:srgbClr val="002060"/>
                </a:solidFill>
                <a:latin typeface="+mj-lt"/>
              </a:rPr>
            </a:br>
            <a:endParaRPr lang="en-US" b="0" smtClean="0">
              <a:solidFill>
                <a:srgbClr val="002060"/>
              </a:solidFill>
              <a:latin typeface="+mj-lt"/>
            </a:endParaRPr>
          </a:p>
        </p:txBody>
      </p:sp>
      <p:sp>
        <p:nvSpPr>
          <p:cNvPr id="1945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6600" dirty="0">
                <a:solidFill>
                  <a:srgbClr val="002060"/>
                </a:solidFill>
                <a:latin typeface="+mj-lt"/>
                <a:cs typeface="Times New Roman" pitchFamily="18" charset="0"/>
              </a:rPr>
              <a:t>Hôm nay chúng ta được ánh sáng bừng lên chiếu </a:t>
            </a:r>
            <a:r>
              <a:rPr lang="vi-VN" sz="6600" dirty="0" smtClean="0">
                <a:solidFill>
                  <a:srgbClr val="002060"/>
                </a:solidFill>
                <a:latin typeface="+mj-lt"/>
                <a:cs typeface="Times New Roman" pitchFamily="18" charset="0"/>
              </a:rPr>
              <a:t>rọi</a:t>
            </a:r>
            <a:r>
              <a:rPr lang="en-US" sz="6600" dirty="0" smtClean="0">
                <a:solidFill>
                  <a:srgbClr val="002060"/>
                </a:solidFill>
                <a:latin typeface="+mj-lt"/>
                <a:cs typeface="Times New Roman" pitchFamily="18" charset="0"/>
              </a:rPr>
              <a:t> </a:t>
            </a:r>
            <a:r>
              <a:rPr lang="vi-VN" sz="6600" dirty="0" smtClean="0">
                <a:solidFill>
                  <a:srgbClr val="002060"/>
                </a:solidFill>
                <a:latin typeface="+mj-lt"/>
                <a:cs typeface="Times New Roman" pitchFamily="18" charset="0"/>
              </a:rPr>
              <a:t>vì </a:t>
            </a:r>
            <a:r>
              <a:rPr lang="vi-VN" sz="6600" dirty="0">
                <a:solidFill>
                  <a:srgbClr val="002060"/>
                </a:solidFill>
                <a:latin typeface="+mj-lt"/>
                <a:cs typeface="Times New Roman" pitchFamily="18" charset="0"/>
              </a:rPr>
              <a:t>Chúa đã giáng trần cứu độ chúng ta.</a:t>
            </a:r>
            <a:endParaRPr lang="en-US" sz="6600" b="0" dirty="0" smtClean="0">
              <a:solidFill>
                <a:srgbClr val="002060"/>
              </a:solidFill>
              <a:latin typeface="+mj-lt"/>
              <a:cs typeface="Times New Roman" pitchFamily="18" charset="0"/>
            </a:endParaRP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1946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dirty="0" err="1">
                <a:solidFill>
                  <a:srgbClr val="C00000"/>
                </a:solidFill>
                <a:latin typeface="+mj-lt"/>
                <a:cs typeface="Times New Roman" pitchFamily="18" charset="0"/>
              </a:rPr>
              <a:t>Đáp</a:t>
            </a:r>
            <a:r>
              <a:rPr lang="en-US" sz="4400" u="sng" dirty="0">
                <a:solidFill>
                  <a:srgbClr val="C00000"/>
                </a:solidFill>
                <a:latin typeface="+mj-lt"/>
                <a:cs typeface="Times New Roman" pitchFamily="18" charset="0"/>
              </a:rPr>
              <a:t> </a:t>
            </a:r>
            <a:r>
              <a:rPr lang="en-US" sz="4400" u="sng" dirty="0" err="1">
                <a:solidFill>
                  <a:srgbClr val="C00000"/>
                </a:solidFill>
                <a:latin typeface="+mj-lt"/>
                <a:cs typeface="Times New Roman" pitchFamily="18" charset="0"/>
              </a:rPr>
              <a:t>ca</a:t>
            </a:r>
            <a:r>
              <a:rPr lang="en-US" sz="4400" u="sng" dirty="0">
                <a:solidFill>
                  <a:srgbClr val="C00000"/>
                </a:solidFill>
                <a:latin typeface="+mj-lt"/>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598613"/>
            <a:ext cx="7772400" cy="1101725"/>
          </a:xfrm>
        </p:spPr>
        <p:txBody>
          <a:bodyPr/>
          <a:lstStyle/>
          <a:p>
            <a:pPr eaLnBrk="1" hangingPunct="1"/>
            <a:r>
              <a:rPr lang="en-US" b="0" dirty="0" smtClean="0">
                <a:solidFill>
                  <a:srgbClr val="002060"/>
                </a:solidFill>
                <a:latin typeface="+mj-lt"/>
              </a:rPr>
              <a:t/>
            </a:r>
            <a:br>
              <a:rPr lang="en-US" b="0" dirty="0" smtClean="0">
                <a:solidFill>
                  <a:srgbClr val="002060"/>
                </a:solidFill>
                <a:latin typeface="+mj-lt"/>
              </a:rPr>
            </a:br>
            <a:endParaRPr lang="en-US" b="0" dirty="0" smtClean="0">
              <a:solidFill>
                <a:srgbClr val="002060"/>
              </a:solidFill>
              <a:latin typeface="+mj-lt"/>
            </a:endParaRPr>
          </a:p>
        </p:txBody>
      </p:sp>
      <p:sp>
        <p:nvSpPr>
          <p:cNvPr id="2048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6600" dirty="0">
                <a:solidFill>
                  <a:srgbClr val="002060"/>
                </a:solidFill>
                <a:latin typeface="+mj-lt"/>
                <a:cs typeface="Times New Roman" pitchFamily="18" charset="0"/>
              </a:rPr>
              <a:t>Vinh danh Thiên Chúa trên trời, bình an dưới thế cho loài người Chúa thương.</a:t>
            </a:r>
            <a:endParaRPr lang="en-US" sz="6600" b="0" u="sng" dirty="0" smtClean="0">
              <a:solidFill>
                <a:srgbClr val="002060"/>
              </a:solidFill>
              <a:latin typeface="+mj-lt"/>
              <a:cs typeface="Times New Roman" pitchFamily="18" charset="0"/>
            </a:endParaRPr>
          </a:p>
        </p:txBody>
      </p:sp>
      <p:sp>
        <p:nvSpPr>
          <p:cNvPr id="2048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048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dirty="0">
                <a:solidFill>
                  <a:srgbClr val="C00000"/>
                </a:solidFill>
                <a:latin typeface="+mj-lt"/>
                <a:cs typeface="Times New Roman" pitchFamily="18" charset="0"/>
              </a:rPr>
              <a:t>Alleluia-alleluia: </a:t>
            </a:r>
          </a:p>
        </p:txBody>
      </p:sp>
      <p:sp>
        <p:nvSpPr>
          <p:cNvPr id="2048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dirty="0">
                <a:solidFill>
                  <a:srgbClr val="C000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150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2531" name="Rectangle 3"/>
          <p:cNvSpPr>
            <a:spLocks noGrp="1" noChangeArrowheads="1"/>
          </p:cNvSpPr>
          <p:nvPr>
            <p:ph type="subTitle" idx="1"/>
          </p:nvPr>
        </p:nvSpPr>
        <p:spPr>
          <a:xfrm>
            <a:off x="0" y="-19050"/>
            <a:ext cx="9144000" cy="4857750"/>
          </a:xfrm>
        </p:spPr>
        <p:txBody>
          <a:bodyPr/>
          <a:lstStyle/>
          <a:p>
            <a:pPr eaLnBrk="1" hangingPunct="1">
              <a:lnSpc>
                <a:spcPct val="105000"/>
              </a:lnSpc>
            </a:pPr>
            <a:r>
              <a:rPr lang="en-US" sz="8000" b="0" dirty="0" err="1" smtClean="0">
                <a:solidFill>
                  <a:srgbClr val="FFFF00"/>
                </a:solidFill>
                <a:latin typeface="+mj-lt"/>
                <a:cs typeface="Tahoma" pitchFamily="34" charset="0"/>
              </a:rPr>
              <a:t>Thứ</a:t>
            </a:r>
            <a:r>
              <a:rPr lang="en-US" sz="8000" b="0" dirty="0" smtClean="0">
                <a:solidFill>
                  <a:srgbClr val="FFFF00"/>
                </a:solidFill>
                <a:latin typeface="+mj-lt"/>
                <a:cs typeface="Tahoma" pitchFamily="34" charset="0"/>
              </a:rPr>
              <a:t> </a:t>
            </a:r>
            <a:r>
              <a:rPr lang="en-US" sz="8000" b="0" dirty="0" err="1" smtClean="0">
                <a:solidFill>
                  <a:srgbClr val="FFFF00"/>
                </a:solidFill>
                <a:latin typeface="+mj-lt"/>
                <a:cs typeface="Tahoma" pitchFamily="34" charset="0"/>
              </a:rPr>
              <a:t>Năm</a:t>
            </a:r>
            <a:endParaRPr lang="en-US" sz="8000" b="0" dirty="0" smtClean="0">
              <a:solidFill>
                <a:srgbClr val="FFFF00"/>
              </a:solidFill>
              <a:latin typeface="+mj-lt"/>
              <a:cs typeface="Tahoma" pitchFamily="34" charset="0"/>
            </a:endParaRPr>
          </a:p>
          <a:p>
            <a:pPr eaLnBrk="1" hangingPunct="1">
              <a:lnSpc>
                <a:spcPct val="105000"/>
              </a:lnSpc>
            </a:pPr>
            <a:r>
              <a:rPr lang="vi-VN" sz="4400" dirty="0">
                <a:solidFill>
                  <a:srgbClr val="FFFF00"/>
                </a:solidFill>
                <a:latin typeface="+mj-lt"/>
                <a:cs typeface="Tahoma" pitchFamily="34" charset="0"/>
              </a:rPr>
              <a:t>Ngày thứ hai trong tuần Bát Nhật Giáng </a:t>
            </a:r>
            <a:r>
              <a:rPr lang="vi-VN" sz="4400" dirty="0" smtClean="0">
                <a:solidFill>
                  <a:srgbClr val="FFFF00"/>
                </a:solidFill>
                <a:latin typeface="+mj-lt"/>
                <a:cs typeface="Tahoma" pitchFamily="34" charset="0"/>
              </a:rPr>
              <a:t>Sinh</a:t>
            </a:r>
            <a:endParaRPr lang="vi-VN" sz="4400" dirty="0">
              <a:solidFill>
                <a:srgbClr val="FFFF00"/>
              </a:solidFill>
              <a:latin typeface="+mj-lt"/>
              <a:cs typeface="Tahoma" pitchFamily="34" charset="0"/>
            </a:endParaRPr>
          </a:p>
          <a:p>
            <a:pPr eaLnBrk="1" hangingPunct="1">
              <a:lnSpc>
                <a:spcPct val="105000"/>
              </a:lnSpc>
            </a:pPr>
            <a:r>
              <a:rPr lang="vi-VN" sz="4000" dirty="0">
                <a:solidFill>
                  <a:srgbClr val="FFFF00"/>
                </a:solidFill>
                <a:latin typeface="+mj-lt"/>
                <a:cs typeface="Tahoma" pitchFamily="34" charset="0"/>
              </a:rPr>
              <a:t>THÁNH TÊ-PHA-NÔ, TỬ ĐẠO TIÊN </a:t>
            </a:r>
            <a:r>
              <a:rPr lang="vi-VN" sz="4000" dirty="0" smtClean="0">
                <a:solidFill>
                  <a:srgbClr val="FFFF00"/>
                </a:solidFill>
                <a:latin typeface="+mj-lt"/>
                <a:cs typeface="Tahoma" pitchFamily="34" charset="0"/>
              </a:rPr>
              <a:t>KHỞI</a:t>
            </a:r>
            <a:endParaRPr lang="vi-VN" sz="4000" dirty="0">
              <a:solidFill>
                <a:srgbClr val="FFFF00"/>
              </a:solidFill>
              <a:latin typeface="+mj-lt"/>
              <a:cs typeface="Tahoma" pitchFamily="34" charset="0"/>
            </a:endParaRPr>
          </a:p>
          <a:p>
            <a:pPr eaLnBrk="1" hangingPunct="1">
              <a:lnSpc>
                <a:spcPct val="105000"/>
              </a:lnSpc>
            </a:pPr>
            <a:r>
              <a:rPr lang="vi-VN" sz="4000" dirty="0">
                <a:solidFill>
                  <a:srgbClr val="FFFF00"/>
                </a:solidFill>
                <a:latin typeface="+mj-lt"/>
                <a:cs typeface="Tahoma" pitchFamily="34" charset="0"/>
              </a:rPr>
              <a:t>lễ kính</a:t>
            </a:r>
          </a:p>
        </p:txBody>
      </p:sp>
      <p:sp>
        <p:nvSpPr>
          <p:cNvPr id="2253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614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614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4579" name="Rectangle 3"/>
          <p:cNvSpPr>
            <a:spLocks noGrp="1" noChangeArrowheads="1"/>
          </p:cNvSpPr>
          <p:nvPr>
            <p:ph type="subTitle" idx="1"/>
          </p:nvPr>
        </p:nvSpPr>
        <p:spPr>
          <a:xfrm>
            <a:off x="-12700" y="787400"/>
            <a:ext cx="9144000" cy="4552950"/>
          </a:xfrm>
        </p:spPr>
        <p:txBody>
          <a:bodyPr/>
          <a:lstStyle/>
          <a:p>
            <a:pPr algn="just" eaLnBrk="1" hangingPunct="1">
              <a:lnSpc>
                <a:spcPct val="105000"/>
              </a:lnSpc>
            </a:pPr>
            <a:r>
              <a:rPr lang="en-US" sz="8000" dirty="0" err="1">
                <a:solidFill>
                  <a:schemeClr val="bg1"/>
                </a:solidFill>
                <a:latin typeface="+mj-lt"/>
                <a:cs typeface="Times New Roman" pitchFamily="18" charset="0"/>
              </a:rPr>
              <a:t>Trong</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tay</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Ngài</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lạy</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Chúa</a:t>
            </a:r>
            <a:r>
              <a:rPr lang="en-US" sz="8000" dirty="0">
                <a:solidFill>
                  <a:schemeClr val="bg1"/>
                </a:solidFill>
                <a:latin typeface="+mj-lt"/>
                <a:cs typeface="Times New Roman" pitchFamily="18" charset="0"/>
              </a:rPr>
              <a:t>, con </a:t>
            </a:r>
            <a:r>
              <a:rPr lang="en-US" sz="8000" dirty="0" err="1">
                <a:solidFill>
                  <a:schemeClr val="bg1"/>
                </a:solidFill>
                <a:latin typeface="+mj-lt"/>
                <a:cs typeface="Times New Roman" pitchFamily="18" charset="0"/>
              </a:rPr>
              <a:t>xin</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phó</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thác</a:t>
            </a:r>
            <a:r>
              <a:rPr lang="en-US" sz="8000" dirty="0">
                <a:solidFill>
                  <a:schemeClr val="bg1"/>
                </a:solidFill>
                <a:latin typeface="+mj-lt"/>
                <a:cs typeface="Times New Roman" pitchFamily="18" charset="0"/>
              </a:rPr>
              <a:t> </a:t>
            </a:r>
            <a:r>
              <a:rPr lang="en-US" sz="8000" dirty="0" err="1">
                <a:solidFill>
                  <a:schemeClr val="bg1"/>
                </a:solidFill>
                <a:latin typeface="+mj-lt"/>
                <a:cs typeface="Times New Roman" pitchFamily="18" charset="0"/>
              </a:rPr>
              <a:t>hồn</a:t>
            </a:r>
            <a:r>
              <a:rPr lang="en-US" sz="8000" dirty="0">
                <a:solidFill>
                  <a:schemeClr val="bg1"/>
                </a:solidFill>
                <a:latin typeface="+mj-lt"/>
                <a:cs typeface="Times New Roman" pitchFamily="18" charset="0"/>
              </a:rPr>
              <a:t> con.</a:t>
            </a:r>
            <a:endParaRPr lang="en-US" sz="8000" b="0" dirty="0" smtClean="0">
              <a:solidFill>
                <a:srgbClr val="FFFF00"/>
              </a:solidFill>
              <a:latin typeface="+mj-lt"/>
              <a:cs typeface="Times New Roman" pitchFamily="18" charset="0"/>
            </a:endParaRPr>
          </a:p>
        </p:txBody>
      </p:sp>
      <p:sp>
        <p:nvSpPr>
          <p:cNvPr id="2458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458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dirty="0" err="1">
                <a:solidFill>
                  <a:srgbClr val="FFFF00"/>
                </a:solidFill>
                <a:latin typeface="+mj-lt"/>
                <a:cs typeface="Times New Roman" pitchFamily="18" charset="0"/>
              </a:rPr>
              <a:t>Đáp</a:t>
            </a:r>
            <a:r>
              <a:rPr lang="en-US" sz="4400" u="sng" dirty="0">
                <a:solidFill>
                  <a:srgbClr val="FFFF00"/>
                </a:solidFill>
                <a:latin typeface="+mj-lt"/>
                <a:cs typeface="Times New Roman" pitchFamily="18" charset="0"/>
              </a:rPr>
              <a:t> </a:t>
            </a:r>
            <a:r>
              <a:rPr lang="en-US" sz="4400" u="sng" dirty="0" err="1">
                <a:solidFill>
                  <a:srgbClr val="FFFF00"/>
                </a:solidFill>
                <a:latin typeface="+mj-lt"/>
                <a:cs typeface="Times New Roman" pitchFamily="18" charset="0"/>
              </a:rPr>
              <a:t>ca</a:t>
            </a:r>
            <a:r>
              <a:rPr lang="en-US" sz="4400" u="sng" dirty="0">
                <a:solidFill>
                  <a:srgbClr val="FFFF00"/>
                </a:solidFill>
                <a:latin typeface="+mj-lt"/>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5603" name="Rectangle 3"/>
          <p:cNvSpPr>
            <a:spLocks noGrp="1" noChangeArrowheads="1"/>
          </p:cNvSpPr>
          <p:nvPr>
            <p:ph type="subTitle" idx="1"/>
          </p:nvPr>
        </p:nvSpPr>
        <p:spPr>
          <a:xfrm>
            <a:off x="0" y="590550"/>
            <a:ext cx="9144000" cy="3810000"/>
          </a:xfrm>
        </p:spPr>
        <p:txBody>
          <a:bodyPr/>
          <a:lstStyle/>
          <a:p>
            <a:pPr algn="just" eaLnBrk="1" hangingPunct="1">
              <a:lnSpc>
                <a:spcPct val="105000"/>
              </a:lnSpc>
            </a:pPr>
            <a:r>
              <a:rPr lang="vi-VN" sz="5400" dirty="0">
                <a:solidFill>
                  <a:schemeClr val="bg1"/>
                </a:solidFill>
                <a:latin typeface="+mj-lt"/>
                <a:cs typeface="Times New Roman" pitchFamily="18" charset="0"/>
              </a:rPr>
              <a:t>Nguyện xin Chúa tuôn đổ phúc lành cho người tiến vào đây nhân danh Chúa ; Đức Chúa là Thượng Đế, Người giãi sáng trên ta.</a:t>
            </a:r>
            <a:endParaRPr lang="en-US" sz="5400" b="0" u="sng" dirty="0" smtClean="0">
              <a:solidFill>
                <a:srgbClr val="FFFF00"/>
              </a:solidFill>
              <a:latin typeface="+mj-lt"/>
              <a:cs typeface="Times New Roman" pitchFamily="18" charset="0"/>
            </a:endParaRPr>
          </a:p>
        </p:txBody>
      </p:sp>
      <p:sp>
        <p:nvSpPr>
          <p:cNvPr id="2560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560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2560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598613"/>
            <a:ext cx="7772400" cy="1101725"/>
          </a:xfrm>
        </p:spPr>
        <p:txBody>
          <a:bodyPr/>
          <a:lstStyle/>
          <a:p>
            <a:pPr eaLnBrk="1" hangingPunct="1"/>
            <a:r>
              <a:rPr lang="en-US" b="0" dirty="0" smtClean="0">
                <a:latin typeface="+mj-lt"/>
              </a:rPr>
              <a:t/>
            </a:r>
            <a:br>
              <a:rPr lang="en-US" b="0" dirty="0" smtClean="0">
                <a:latin typeface="+mj-lt"/>
              </a:rPr>
            </a:br>
            <a:endParaRPr lang="en-US" b="0" dirty="0" smtClean="0">
              <a:latin typeface="+mj-lt"/>
            </a:endParaRPr>
          </a:p>
        </p:txBody>
      </p:sp>
      <p:sp>
        <p:nvSpPr>
          <p:cNvPr id="2662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765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4800" b="0" dirty="0" err="1" smtClean="0">
                <a:solidFill>
                  <a:srgbClr val="FFFF00"/>
                </a:solidFill>
                <a:latin typeface="+mj-lt"/>
                <a:cs typeface="Tahoma" pitchFamily="34" charset="0"/>
              </a:rPr>
              <a:t>Thứ</a:t>
            </a:r>
            <a:r>
              <a:rPr lang="en-US" sz="4800" b="0" dirty="0" smtClean="0">
                <a:solidFill>
                  <a:srgbClr val="FFFF00"/>
                </a:solidFill>
                <a:latin typeface="+mj-lt"/>
                <a:cs typeface="Tahoma" pitchFamily="34" charset="0"/>
              </a:rPr>
              <a:t> </a:t>
            </a:r>
            <a:r>
              <a:rPr lang="en-US" sz="4800" b="0" dirty="0" err="1" smtClean="0">
                <a:solidFill>
                  <a:srgbClr val="FFFF00"/>
                </a:solidFill>
                <a:latin typeface="+mj-lt"/>
                <a:cs typeface="Tahoma" pitchFamily="34" charset="0"/>
              </a:rPr>
              <a:t>Sáu</a:t>
            </a:r>
            <a:endParaRPr lang="en-US" sz="4800" b="0" dirty="0" smtClean="0">
              <a:solidFill>
                <a:srgbClr val="FFFF00"/>
              </a:solidFill>
              <a:latin typeface="+mj-lt"/>
              <a:cs typeface="Tahoma" pitchFamily="34" charset="0"/>
            </a:endParaRPr>
          </a:p>
          <a:p>
            <a:pPr eaLnBrk="1" hangingPunct="1">
              <a:lnSpc>
                <a:spcPct val="105000"/>
              </a:lnSpc>
            </a:pPr>
            <a:r>
              <a:rPr lang="vi-VN" sz="4400" dirty="0">
                <a:solidFill>
                  <a:srgbClr val="FFFF00"/>
                </a:solidFill>
                <a:latin typeface="+mj-lt"/>
                <a:cs typeface="Tahoma" pitchFamily="34" charset="0"/>
              </a:rPr>
              <a:t>Ngày thứ ba trong tuần Bát Nhật Giáng Sinh</a:t>
            </a:r>
          </a:p>
          <a:p>
            <a:pPr eaLnBrk="1" hangingPunct="1">
              <a:lnSpc>
                <a:spcPct val="105000"/>
              </a:lnSpc>
            </a:pPr>
            <a:r>
              <a:rPr lang="vi-VN" sz="4400" dirty="0" smtClean="0">
                <a:solidFill>
                  <a:srgbClr val="FFFF00"/>
                </a:solidFill>
                <a:latin typeface="+mj-lt"/>
                <a:cs typeface="Tahoma" pitchFamily="34" charset="0"/>
              </a:rPr>
              <a:t>THÁNH </a:t>
            </a:r>
            <a:r>
              <a:rPr lang="vi-VN" sz="4400" dirty="0">
                <a:solidFill>
                  <a:srgbClr val="FFFF00"/>
                </a:solidFill>
                <a:latin typeface="+mj-lt"/>
                <a:cs typeface="Tahoma" pitchFamily="34" charset="0"/>
              </a:rPr>
              <a:t>GIO-AN, TÔNG ĐỒ, TÁC GIẢ SÁCH TIN MỪNG</a:t>
            </a:r>
          </a:p>
          <a:p>
            <a:pPr eaLnBrk="1" hangingPunct="1">
              <a:lnSpc>
                <a:spcPct val="105000"/>
              </a:lnSpc>
            </a:pPr>
            <a:r>
              <a:rPr lang="vi-VN" sz="4400" dirty="0" smtClean="0">
                <a:solidFill>
                  <a:srgbClr val="FFFF00"/>
                </a:solidFill>
                <a:latin typeface="+mj-lt"/>
                <a:cs typeface="Tahoma" pitchFamily="34" charset="0"/>
              </a:rPr>
              <a:t>lễ </a:t>
            </a:r>
            <a:r>
              <a:rPr lang="vi-VN" sz="4400" dirty="0">
                <a:solidFill>
                  <a:srgbClr val="FFFF00"/>
                </a:solidFill>
                <a:latin typeface="+mj-lt"/>
                <a:cs typeface="Tahoma" pitchFamily="34" charset="0"/>
              </a:rPr>
              <a:t>kính</a:t>
            </a:r>
          </a:p>
        </p:txBody>
      </p:sp>
      <p:sp>
        <p:nvSpPr>
          <p:cNvPr id="2765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867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86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2969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6600" dirty="0">
                <a:solidFill>
                  <a:schemeClr val="bg1"/>
                </a:solidFill>
                <a:latin typeface="+mj-lt"/>
                <a:cs typeface="Times New Roman" pitchFamily="18" charset="0"/>
              </a:rPr>
              <a:t>Trước nhan thánh Chúa, người công chính hãy vui mừng.</a:t>
            </a:r>
            <a:endParaRPr lang="en-US" sz="6600" b="0" dirty="0" smtClean="0">
              <a:solidFill>
                <a:srgbClr val="FFFF00"/>
              </a:solidFill>
              <a:latin typeface="+mj-lt"/>
              <a:cs typeface="Times New Roman" pitchFamily="18" charset="0"/>
            </a:endParaRPr>
          </a:p>
        </p:txBody>
      </p:sp>
      <p:sp>
        <p:nvSpPr>
          <p:cNvPr id="2970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2970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0723" name="Rectangle 3"/>
          <p:cNvSpPr>
            <a:spLocks noGrp="1" noChangeArrowheads="1"/>
          </p:cNvSpPr>
          <p:nvPr>
            <p:ph type="subTitle" idx="1"/>
          </p:nvPr>
        </p:nvSpPr>
        <p:spPr>
          <a:xfrm>
            <a:off x="0" y="674688"/>
            <a:ext cx="9144000" cy="3810000"/>
          </a:xfrm>
        </p:spPr>
        <p:txBody>
          <a:bodyPr/>
          <a:lstStyle/>
          <a:p>
            <a:pPr algn="just" eaLnBrk="1" hangingPunct="1">
              <a:lnSpc>
                <a:spcPct val="105000"/>
              </a:lnSpc>
            </a:pPr>
            <a:r>
              <a:rPr lang="vi-VN" sz="5400" dirty="0">
                <a:solidFill>
                  <a:schemeClr val="bg1"/>
                </a:solidFill>
                <a:latin typeface="+mj-lt"/>
                <a:cs typeface="Times New Roman" pitchFamily="18" charset="0"/>
              </a:rPr>
              <a:t>Lạy Thiên Chúa, chúng con xin ca ngợi hát </a:t>
            </a:r>
            <a:r>
              <a:rPr lang="vi-VN" sz="5400" dirty="0" smtClean="0">
                <a:solidFill>
                  <a:schemeClr val="bg1"/>
                </a:solidFill>
                <a:latin typeface="+mj-lt"/>
                <a:cs typeface="Times New Roman" pitchFamily="18" charset="0"/>
              </a:rPr>
              <a:t>mừng,</a:t>
            </a:r>
            <a:r>
              <a:rPr lang="en-US" sz="5400" dirty="0" smtClean="0">
                <a:solidFill>
                  <a:schemeClr val="bg1"/>
                </a:solidFill>
                <a:latin typeface="+mj-lt"/>
                <a:cs typeface="Times New Roman" pitchFamily="18" charset="0"/>
              </a:rPr>
              <a:t> </a:t>
            </a:r>
            <a:r>
              <a:rPr lang="vi-VN" sz="5400" dirty="0" smtClean="0">
                <a:solidFill>
                  <a:schemeClr val="bg1"/>
                </a:solidFill>
                <a:latin typeface="+mj-lt"/>
                <a:cs typeface="Times New Roman" pitchFamily="18" charset="0"/>
              </a:rPr>
              <a:t>tuyên </a:t>
            </a:r>
            <a:r>
              <a:rPr lang="vi-VN" sz="5400" dirty="0">
                <a:solidFill>
                  <a:schemeClr val="bg1"/>
                </a:solidFill>
                <a:latin typeface="+mj-lt"/>
                <a:cs typeface="Times New Roman" pitchFamily="18" charset="0"/>
              </a:rPr>
              <a:t>xưng Ngài là Đức </a:t>
            </a:r>
            <a:r>
              <a:rPr lang="vi-VN" sz="5400" dirty="0" smtClean="0">
                <a:solidFill>
                  <a:schemeClr val="bg1"/>
                </a:solidFill>
                <a:latin typeface="+mj-lt"/>
                <a:cs typeface="Times New Roman" pitchFamily="18" charset="0"/>
              </a:rPr>
              <a:t>Chúa.</a:t>
            </a:r>
            <a:r>
              <a:rPr lang="en-US" sz="5400" dirty="0" smtClean="0">
                <a:solidFill>
                  <a:schemeClr val="bg1"/>
                </a:solidFill>
                <a:latin typeface="+mj-lt"/>
                <a:cs typeface="Times New Roman" pitchFamily="18" charset="0"/>
              </a:rPr>
              <a:t> </a:t>
            </a:r>
            <a:r>
              <a:rPr lang="vi-VN" sz="5400" dirty="0" smtClean="0">
                <a:solidFill>
                  <a:schemeClr val="bg1"/>
                </a:solidFill>
                <a:latin typeface="+mj-lt"/>
                <a:cs typeface="Times New Roman" pitchFamily="18" charset="0"/>
              </a:rPr>
              <a:t>Lạy </a:t>
            </a:r>
            <a:r>
              <a:rPr lang="vi-VN" sz="5400" dirty="0">
                <a:solidFill>
                  <a:schemeClr val="bg1"/>
                </a:solidFill>
                <a:latin typeface="+mj-lt"/>
                <a:cs typeface="Times New Roman" pitchFamily="18" charset="0"/>
              </a:rPr>
              <a:t>Chúa, bậc Tông Đồ đồng thanh ca ngợi Chúa.</a:t>
            </a:r>
            <a:endParaRPr lang="vi-VN" sz="5400" b="0" dirty="0" smtClean="0">
              <a:solidFill>
                <a:schemeClr val="bg1"/>
              </a:solidFill>
              <a:latin typeface="+mj-lt"/>
              <a:cs typeface="Times New Roman" pitchFamily="18" charset="0"/>
            </a:endParaRPr>
          </a:p>
        </p:txBody>
      </p:sp>
      <p:sp>
        <p:nvSpPr>
          <p:cNvPr id="3072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072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3072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1747"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27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5400" b="0" dirty="0" err="1" smtClean="0">
                <a:solidFill>
                  <a:srgbClr val="FFFF00"/>
                </a:solidFill>
                <a:latin typeface="+mj-lt"/>
                <a:cs typeface="Tahoma" pitchFamily="34" charset="0"/>
              </a:rPr>
              <a:t>Thứ</a:t>
            </a:r>
            <a:r>
              <a:rPr lang="en-US" sz="5400" b="0" dirty="0" smtClean="0">
                <a:solidFill>
                  <a:srgbClr val="FFFF00"/>
                </a:solidFill>
                <a:latin typeface="+mj-lt"/>
                <a:cs typeface="Tahoma" pitchFamily="34" charset="0"/>
              </a:rPr>
              <a:t> </a:t>
            </a:r>
            <a:r>
              <a:rPr lang="en-US" sz="5400" b="0" dirty="0" err="1" smtClean="0">
                <a:solidFill>
                  <a:srgbClr val="FFFF00"/>
                </a:solidFill>
                <a:latin typeface="+mj-lt"/>
                <a:cs typeface="Tahoma" pitchFamily="34" charset="0"/>
              </a:rPr>
              <a:t>Bảy</a:t>
            </a:r>
            <a:endParaRPr lang="en-US" sz="5400" b="0" dirty="0" smtClean="0">
              <a:solidFill>
                <a:srgbClr val="FFFF00"/>
              </a:solidFill>
              <a:latin typeface="+mj-lt"/>
              <a:cs typeface="Tahoma" pitchFamily="34" charset="0"/>
            </a:endParaRPr>
          </a:p>
          <a:p>
            <a:pPr eaLnBrk="1" hangingPunct="1">
              <a:lnSpc>
                <a:spcPct val="105000"/>
              </a:lnSpc>
            </a:pPr>
            <a:r>
              <a:rPr lang="vi-VN" sz="4800" dirty="0">
                <a:solidFill>
                  <a:srgbClr val="FFFF00"/>
                </a:solidFill>
                <a:latin typeface="+mj-lt"/>
                <a:cs typeface="Tahoma" pitchFamily="34" charset="0"/>
              </a:rPr>
              <a:t>Ngày thứ tư trong tuần Bát Nhật Giáng Sinh</a:t>
            </a:r>
          </a:p>
          <a:p>
            <a:pPr eaLnBrk="1" hangingPunct="1">
              <a:lnSpc>
                <a:spcPct val="105000"/>
              </a:lnSpc>
            </a:pPr>
            <a:r>
              <a:rPr lang="vi-VN" sz="4800" dirty="0" smtClean="0">
                <a:solidFill>
                  <a:srgbClr val="FFFF00"/>
                </a:solidFill>
                <a:latin typeface="+mj-lt"/>
                <a:cs typeface="Tahoma" pitchFamily="34" charset="0"/>
              </a:rPr>
              <a:t>CÁC </a:t>
            </a:r>
            <a:r>
              <a:rPr lang="vi-VN" sz="4800" dirty="0">
                <a:solidFill>
                  <a:srgbClr val="FFFF00"/>
                </a:solidFill>
                <a:latin typeface="+mj-lt"/>
                <a:cs typeface="Tahoma" pitchFamily="34" charset="0"/>
              </a:rPr>
              <a:t>THÁNH ANH HÀI, TỬ ĐẠO</a:t>
            </a:r>
          </a:p>
          <a:p>
            <a:pPr eaLnBrk="1" hangingPunct="1">
              <a:lnSpc>
                <a:spcPct val="105000"/>
              </a:lnSpc>
            </a:pPr>
            <a:r>
              <a:rPr lang="vi-VN" sz="4800" dirty="0" smtClean="0">
                <a:solidFill>
                  <a:srgbClr val="FFFF00"/>
                </a:solidFill>
                <a:latin typeface="+mj-lt"/>
                <a:cs typeface="Tahoma" pitchFamily="34" charset="0"/>
              </a:rPr>
              <a:t>lễ </a:t>
            </a:r>
            <a:r>
              <a:rPr lang="vi-VN" sz="4800" dirty="0">
                <a:solidFill>
                  <a:srgbClr val="FFFF00"/>
                </a:solidFill>
                <a:latin typeface="+mj-lt"/>
                <a:cs typeface="Tahoma" pitchFamily="34" charset="0"/>
              </a:rPr>
              <a:t>kính</a:t>
            </a:r>
          </a:p>
        </p:txBody>
      </p:sp>
      <p:sp>
        <p:nvSpPr>
          <p:cNvPr id="327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717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dirty="0" err="1" smtClean="0">
                <a:solidFill>
                  <a:srgbClr val="FFFF00"/>
                </a:solidFill>
                <a:latin typeface="+mj-lt"/>
                <a:cs typeface="Tahoma" pitchFamily="34" charset="0"/>
              </a:rPr>
              <a:t>Thứ</a:t>
            </a:r>
            <a:r>
              <a:rPr lang="en-US" sz="8000" b="0" dirty="0" smtClean="0">
                <a:solidFill>
                  <a:srgbClr val="FFFF00"/>
                </a:solidFill>
                <a:latin typeface="+mj-lt"/>
                <a:cs typeface="Tahoma" pitchFamily="34" charset="0"/>
              </a:rPr>
              <a:t> </a:t>
            </a:r>
            <a:r>
              <a:rPr lang="en-US" sz="8000" b="0" dirty="0" err="1" smtClean="0">
                <a:solidFill>
                  <a:srgbClr val="FFFF00"/>
                </a:solidFill>
                <a:latin typeface="+mj-lt"/>
                <a:cs typeface="Tahoma" pitchFamily="34" charset="0"/>
              </a:rPr>
              <a:t>Hai</a:t>
            </a:r>
            <a:endParaRPr lang="en-US" sz="8000" b="0" dirty="0" smtClean="0">
              <a:solidFill>
                <a:srgbClr val="FFFF00"/>
              </a:solidFill>
              <a:latin typeface="+mj-lt"/>
              <a:cs typeface="Tahoma" pitchFamily="34" charset="0"/>
            </a:endParaRPr>
          </a:p>
          <a:p>
            <a:pPr eaLnBrk="1" hangingPunct="1">
              <a:lnSpc>
                <a:spcPct val="105000"/>
              </a:lnSpc>
            </a:pPr>
            <a:r>
              <a:rPr lang="en-US" sz="7200" b="0" dirty="0" err="1" smtClean="0">
                <a:solidFill>
                  <a:srgbClr val="FFFF00"/>
                </a:solidFill>
                <a:latin typeface="+mj-lt"/>
                <a:cs typeface="Tahoma" pitchFamily="34" charset="0"/>
              </a:rPr>
              <a:t>Ngày</a:t>
            </a:r>
            <a:r>
              <a:rPr lang="en-US" sz="7200" b="0" dirty="0" smtClean="0">
                <a:solidFill>
                  <a:srgbClr val="FFFF00"/>
                </a:solidFill>
                <a:latin typeface="+mj-lt"/>
                <a:cs typeface="Tahoma" pitchFamily="34" charset="0"/>
              </a:rPr>
              <a:t> </a:t>
            </a:r>
            <a:r>
              <a:rPr lang="en-US" sz="7200" dirty="0" smtClean="0">
                <a:solidFill>
                  <a:srgbClr val="FFFF00"/>
                </a:solidFill>
                <a:latin typeface="+mj-lt"/>
                <a:cs typeface="Tahoma" pitchFamily="34" charset="0"/>
              </a:rPr>
              <a:t>23</a:t>
            </a:r>
            <a:r>
              <a:rPr lang="en-US" sz="7200" b="0" dirty="0" smtClean="0">
                <a:solidFill>
                  <a:srgbClr val="FFFF00"/>
                </a:solidFill>
                <a:latin typeface="+mj-lt"/>
                <a:cs typeface="Tahoma" pitchFamily="34" charset="0"/>
              </a:rPr>
              <a:t> </a:t>
            </a:r>
            <a:r>
              <a:rPr lang="en-US" sz="7200" b="0" dirty="0" err="1" smtClean="0">
                <a:solidFill>
                  <a:srgbClr val="FFFF00"/>
                </a:solidFill>
                <a:latin typeface="+mj-lt"/>
                <a:cs typeface="Tahoma" pitchFamily="34" charset="0"/>
              </a:rPr>
              <a:t>tháng</a:t>
            </a:r>
            <a:r>
              <a:rPr lang="en-US" sz="7200" b="0" dirty="0" smtClean="0">
                <a:solidFill>
                  <a:srgbClr val="FFFF00"/>
                </a:solidFill>
                <a:latin typeface="+mj-lt"/>
                <a:cs typeface="Tahoma" pitchFamily="34" charset="0"/>
              </a:rPr>
              <a:t> 12</a:t>
            </a:r>
          </a:p>
          <a:p>
            <a:pPr eaLnBrk="1" hangingPunct="1">
              <a:lnSpc>
                <a:spcPct val="105000"/>
              </a:lnSpc>
            </a:pPr>
            <a:r>
              <a:rPr lang="en-US" sz="6600" b="0" dirty="0" err="1" smtClean="0">
                <a:solidFill>
                  <a:srgbClr val="FFFF00"/>
                </a:solidFill>
                <a:latin typeface="+mj-lt"/>
                <a:cs typeface="Tahoma" pitchFamily="34" charset="0"/>
              </a:rPr>
              <a:t>Trước</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lễ</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Giáng</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Sinh</a:t>
            </a:r>
            <a:endParaRPr lang="en-US" sz="7200" b="0" dirty="0" smtClean="0">
              <a:solidFill>
                <a:srgbClr val="FFFF00"/>
              </a:solidFill>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4819" name="Rectangle 3"/>
          <p:cNvSpPr>
            <a:spLocks noGrp="1" noChangeArrowheads="1"/>
          </p:cNvSpPr>
          <p:nvPr>
            <p:ph type="subTitle" idx="1"/>
          </p:nvPr>
        </p:nvSpPr>
        <p:spPr>
          <a:xfrm>
            <a:off x="-76200" y="742950"/>
            <a:ext cx="9144000" cy="4552950"/>
          </a:xfrm>
        </p:spPr>
        <p:txBody>
          <a:bodyPr/>
          <a:lstStyle/>
          <a:p>
            <a:pPr algn="just" eaLnBrk="1" hangingPunct="1">
              <a:lnSpc>
                <a:spcPct val="105000"/>
              </a:lnSpc>
            </a:pPr>
            <a:r>
              <a:rPr lang="vi-VN" sz="8000" dirty="0">
                <a:solidFill>
                  <a:schemeClr val="bg1"/>
                </a:solidFill>
                <a:latin typeface="+mj-lt"/>
                <a:cs typeface="Times New Roman" pitchFamily="18" charset="0"/>
              </a:rPr>
              <a:t>Hồn ta tựa cánh chim thoát lưới người đánh bẫy.</a:t>
            </a:r>
            <a:endParaRPr lang="en-US" sz="8000" b="0" dirty="0" smtClean="0">
              <a:solidFill>
                <a:srgbClr val="FFFF00"/>
              </a:solidFill>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4821" name="Rectangle 1"/>
          <p:cNvSpPr>
            <a:spLocks noChangeArrowheads="1"/>
          </p:cNvSpPr>
          <p:nvPr/>
        </p:nvSpPr>
        <p:spPr bwMode="auto">
          <a:xfrm>
            <a:off x="30163" y="17463"/>
            <a:ext cx="2190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bg1"/>
                </a:solidFill>
                <a:latin typeface="+mj-lt"/>
                <a:cs typeface="Times New Roman" pitchFamily="18" charset="0"/>
              </a:rPr>
              <a:t>Lạy Thiên Chúa, chúng con xin ca ngợi hát </a:t>
            </a:r>
            <a:r>
              <a:rPr lang="vi-VN" sz="4800" dirty="0" smtClean="0">
                <a:solidFill>
                  <a:schemeClr val="bg1"/>
                </a:solidFill>
                <a:latin typeface="+mj-lt"/>
                <a:cs typeface="Times New Roman" pitchFamily="18" charset="0"/>
              </a:rPr>
              <a:t>mừng,</a:t>
            </a:r>
            <a:r>
              <a:rPr lang="en-US" sz="480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tuyên </a:t>
            </a:r>
            <a:r>
              <a:rPr lang="vi-VN" sz="4800" dirty="0">
                <a:solidFill>
                  <a:schemeClr val="bg1"/>
                </a:solidFill>
                <a:latin typeface="+mj-lt"/>
                <a:cs typeface="Times New Roman" pitchFamily="18" charset="0"/>
              </a:rPr>
              <a:t>xưng Ngài là Đức Chúa</a:t>
            </a:r>
            <a:r>
              <a:rPr lang="vi-VN" sz="4800" dirty="0" smtClean="0">
                <a:solidFill>
                  <a:schemeClr val="bg1"/>
                </a:solidFill>
                <a:latin typeface="+mj-lt"/>
                <a:cs typeface="Times New Roman" pitchFamily="18" charset="0"/>
              </a:rPr>
              <a:t>.</a:t>
            </a:r>
            <a:r>
              <a:rPr lang="en-US" sz="4800" dirty="0" smtClean="0">
                <a:solidFill>
                  <a:schemeClr val="bg1"/>
                </a:solidFill>
                <a:latin typeface="+mj-lt"/>
                <a:cs typeface="Times New Roman" pitchFamily="18" charset="0"/>
              </a:rPr>
              <a:t> </a:t>
            </a:r>
            <a:r>
              <a:rPr lang="vi-VN" sz="4800" dirty="0">
                <a:solidFill>
                  <a:schemeClr val="bg1"/>
                </a:solidFill>
                <a:latin typeface="+mj-lt"/>
                <a:cs typeface="Times New Roman" pitchFamily="18" charset="0"/>
              </a:rPr>
              <a:t>Lạy Chúa, đoàn tử đạo quang huy hùng </a:t>
            </a:r>
            <a:r>
              <a:rPr lang="vi-VN" sz="4800" dirty="0" smtClean="0">
                <a:solidFill>
                  <a:schemeClr val="bg1"/>
                </a:solidFill>
                <a:latin typeface="+mj-lt"/>
                <a:cs typeface="Times New Roman" pitchFamily="18" charset="0"/>
              </a:rPr>
              <a:t>dũng,</a:t>
            </a:r>
            <a:r>
              <a:rPr lang="en-US" sz="4800" dirty="0" smtClean="0">
                <a:solidFill>
                  <a:schemeClr val="bg1"/>
                </a:solidFill>
                <a:latin typeface="+mj-lt"/>
                <a:cs typeface="Times New Roman" pitchFamily="18" charset="0"/>
              </a:rPr>
              <a:t> </a:t>
            </a:r>
            <a:r>
              <a:rPr lang="vi-VN" sz="4800" dirty="0" smtClean="0">
                <a:solidFill>
                  <a:schemeClr val="bg1"/>
                </a:solidFill>
                <a:latin typeface="+mj-lt"/>
                <a:cs typeface="Times New Roman" pitchFamily="18" charset="0"/>
              </a:rPr>
              <a:t>máu </a:t>
            </a:r>
            <a:r>
              <a:rPr lang="vi-VN" sz="4800" dirty="0">
                <a:solidFill>
                  <a:schemeClr val="bg1"/>
                </a:solidFill>
                <a:latin typeface="+mj-lt"/>
                <a:cs typeface="Times New Roman" pitchFamily="18" charset="0"/>
              </a:rPr>
              <a:t>đào đổ ra minh chứng về Ngài.</a:t>
            </a:r>
            <a:endParaRPr lang="en-US" sz="4800" b="0" u="sng" dirty="0" smtClean="0">
              <a:solidFill>
                <a:srgbClr val="FFFF00"/>
              </a:solidFill>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3" name="Rectangle 2"/>
          <p:cNvSpPr/>
          <p:nvPr/>
        </p:nvSpPr>
        <p:spPr>
          <a:xfrm>
            <a:off x="6248400" y="4476750"/>
            <a:ext cx="1643399" cy="646331"/>
          </a:xfrm>
          <a:prstGeom prst="rect">
            <a:avLst/>
          </a:prstGeom>
        </p:spPr>
        <p:txBody>
          <a:bodyPr wrap="none">
            <a:spAutoFit/>
          </a:bodyPr>
          <a:lstStyle/>
          <a:p>
            <a:pPr lvl="0" algn="r"/>
            <a:r>
              <a:rPr lang="en-US" sz="3600" u="sng" dirty="0">
                <a:solidFill>
                  <a:srgbClr val="FFFF00"/>
                </a:solidFill>
                <a:latin typeface="UTM American Sans"/>
                <a:cs typeface="Times New Roman" pitchFamily="18" charset="0"/>
              </a:rPr>
              <a:t>Alleluia.</a:t>
            </a:r>
            <a:endParaRPr lang="en-US" sz="3600" u="sng" dirty="0">
              <a:solidFill>
                <a:srgbClr val="FFFF00"/>
              </a:solidFill>
              <a:latin typeface="UTM American Sans"/>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3789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3789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81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81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9219" name="Rectangle 3"/>
          <p:cNvSpPr>
            <a:spLocks noGrp="1" noChangeArrowheads="1"/>
          </p:cNvSpPr>
          <p:nvPr>
            <p:ph type="subTitle" idx="1"/>
          </p:nvPr>
        </p:nvSpPr>
        <p:spPr>
          <a:xfrm>
            <a:off x="0" y="742950"/>
            <a:ext cx="9144000" cy="4552950"/>
          </a:xfrm>
        </p:spPr>
        <p:txBody>
          <a:bodyPr/>
          <a:lstStyle/>
          <a:p>
            <a:pPr algn="just" eaLnBrk="1" hangingPunct="1">
              <a:lnSpc>
                <a:spcPct val="105000"/>
              </a:lnSpc>
            </a:pPr>
            <a:r>
              <a:rPr lang="vi-VN" sz="6600" dirty="0">
                <a:solidFill>
                  <a:schemeClr val="bg1"/>
                </a:solidFill>
                <a:latin typeface="+mj-lt"/>
                <a:cs typeface="Times New Roman" pitchFamily="18" charset="0"/>
              </a:rPr>
              <a:t>Hãy đứng thẳng và ngẩng đầu </a:t>
            </a:r>
            <a:r>
              <a:rPr lang="vi-VN" sz="6600" dirty="0" smtClean="0">
                <a:solidFill>
                  <a:schemeClr val="bg1"/>
                </a:solidFill>
                <a:latin typeface="+mj-lt"/>
                <a:cs typeface="Times New Roman" pitchFamily="18" charset="0"/>
              </a:rPr>
              <a:t>lên,</a:t>
            </a:r>
            <a:r>
              <a:rPr lang="en-US" sz="6600" dirty="0" smtClean="0">
                <a:solidFill>
                  <a:schemeClr val="bg1"/>
                </a:solidFill>
                <a:latin typeface="+mj-lt"/>
                <a:cs typeface="Times New Roman" pitchFamily="18" charset="0"/>
              </a:rPr>
              <a:t> </a:t>
            </a:r>
            <a:r>
              <a:rPr lang="vi-VN" sz="6600" dirty="0" smtClean="0">
                <a:solidFill>
                  <a:schemeClr val="bg1"/>
                </a:solidFill>
                <a:latin typeface="+mj-lt"/>
                <a:cs typeface="Times New Roman" pitchFamily="18" charset="0"/>
              </a:rPr>
              <a:t>vì </a:t>
            </a:r>
            <a:r>
              <a:rPr lang="vi-VN" sz="6600" dirty="0">
                <a:solidFill>
                  <a:schemeClr val="bg1"/>
                </a:solidFill>
                <a:latin typeface="+mj-lt"/>
                <a:cs typeface="Times New Roman" pitchFamily="18" charset="0"/>
              </a:rPr>
              <a:t>anh em sắp được cứu chuộc.</a:t>
            </a:r>
            <a:endParaRPr lang="en-US" sz="6600" b="0" dirty="0" smtClean="0">
              <a:solidFill>
                <a:srgbClr val="FFFF00"/>
              </a:solidFill>
              <a:latin typeface="+mj-lt"/>
              <a:cs typeface="Times New Roman" pitchFamily="18" charset="0"/>
            </a:endParaRPr>
          </a:p>
        </p:txBody>
      </p:sp>
      <p:sp>
        <p:nvSpPr>
          <p:cNvPr id="92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9221" name="Rectangle 1"/>
          <p:cNvSpPr>
            <a:spLocks noChangeArrowheads="1"/>
          </p:cNvSpPr>
          <p:nvPr/>
        </p:nvSpPr>
        <p:spPr bwMode="auto">
          <a:xfrm>
            <a:off x="30163" y="17463"/>
            <a:ext cx="2789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u="sng">
                <a:solidFill>
                  <a:srgbClr val="FFFF00"/>
                </a:solidFill>
                <a:latin typeface="+mj-lt"/>
                <a:cs typeface="Times New Roman" pitchFamily="18" charset="0"/>
              </a:rPr>
              <a:t>Đáp ca: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0243" name="Rectangle 3"/>
          <p:cNvSpPr>
            <a:spLocks noGrp="1" noChangeArrowheads="1"/>
          </p:cNvSpPr>
          <p:nvPr>
            <p:ph type="subTitle" idx="1"/>
          </p:nvPr>
        </p:nvSpPr>
        <p:spPr>
          <a:xfrm>
            <a:off x="0" y="819150"/>
            <a:ext cx="9144000" cy="3810000"/>
          </a:xfrm>
        </p:spPr>
        <p:txBody>
          <a:bodyPr/>
          <a:lstStyle/>
          <a:p>
            <a:pPr algn="just" eaLnBrk="1" hangingPunct="1">
              <a:lnSpc>
                <a:spcPct val="105000"/>
              </a:lnSpc>
            </a:pPr>
            <a:r>
              <a:rPr lang="vi-VN" sz="4800" dirty="0">
                <a:solidFill>
                  <a:schemeClr val="bg1"/>
                </a:solidFill>
                <a:latin typeface="+mj-lt"/>
                <a:cs typeface="Times New Roman" pitchFamily="18" charset="0"/>
              </a:rPr>
              <a:t>Lạy Đức Ki-tô là Vua muôn nước, là đá tảng góc tường của toà nhà Giáo Hội. Xin ngự đến và cứu độ con người, Chúa đã lấy đất mà dựng nên.</a:t>
            </a:r>
            <a:endParaRPr lang="en-US" sz="4800" b="0" u="sng" dirty="0" smtClean="0">
              <a:solidFill>
                <a:srgbClr val="FFFF00"/>
              </a:solidFill>
              <a:latin typeface="+mj-lt"/>
              <a:cs typeface="Times New Roman" pitchFamily="18" charset="0"/>
            </a:endParaRPr>
          </a:p>
        </p:txBody>
      </p:sp>
      <p:sp>
        <p:nvSpPr>
          <p:cNvPr id="102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102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FF00"/>
                </a:solidFill>
                <a:latin typeface="+mj-lt"/>
                <a:cs typeface="Times New Roman" pitchFamily="18" charset="0"/>
              </a:rPr>
              <a:t>Alleluia-alleluia: </a:t>
            </a:r>
          </a:p>
        </p:txBody>
      </p:sp>
      <p:sp>
        <p:nvSpPr>
          <p:cNvPr id="102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FF00"/>
                </a:solidFill>
                <a:latin typeface="+mj-lt"/>
                <a:cs typeface="Times New Roman" pitchFamily="18" charset="0"/>
              </a:rPr>
              <a:t>Alleluia.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2291" name="Rectangle 3"/>
          <p:cNvSpPr>
            <a:spLocks noGrp="1" noChangeArrowheads="1"/>
          </p:cNvSpPr>
          <p:nvPr>
            <p:ph type="subTitle" idx="1"/>
          </p:nvPr>
        </p:nvSpPr>
        <p:spPr>
          <a:xfrm>
            <a:off x="0" y="285750"/>
            <a:ext cx="9144000" cy="4857750"/>
          </a:xfrm>
        </p:spPr>
        <p:txBody>
          <a:bodyPr/>
          <a:lstStyle/>
          <a:p>
            <a:pPr eaLnBrk="1" hangingPunct="1">
              <a:lnSpc>
                <a:spcPct val="105000"/>
              </a:lnSpc>
            </a:pPr>
            <a:r>
              <a:rPr lang="en-US" sz="8000" b="0" dirty="0" err="1" smtClean="0">
                <a:solidFill>
                  <a:srgbClr val="FFFF00"/>
                </a:solidFill>
                <a:latin typeface="+mj-lt"/>
                <a:cs typeface="Tahoma" pitchFamily="34" charset="0"/>
              </a:rPr>
              <a:t>Thứ</a:t>
            </a:r>
            <a:r>
              <a:rPr lang="en-US" sz="8000" b="0" dirty="0" smtClean="0">
                <a:solidFill>
                  <a:srgbClr val="FFFF00"/>
                </a:solidFill>
                <a:latin typeface="+mj-lt"/>
                <a:cs typeface="Tahoma" pitchFamily="34" charset="0"/>
              </a:rPr>
              <a:t> Ba</a:t>
            </a:r>
          </a:p>
          <a:p>
            <a:pPr eaLnBrk="1" hangingPunct="1">
              <a:lnSpc>
                <a:spcPct val="105000"/>
              </a:lnSpc>
            </a:pPr>
            <a:r>
              <a:rPr lang="en-US" sz="7200" b="0" dirty="0" err="1" smtClean="0">
                <a:solidFill>
                  <a:srgbClr val="FFFF00"/>
                </a:solidFill>
                <a:latin typeface="+mj-lt"/>
                <a:cs typeface="Tahoma" pitchFamily="34" charset="0"/>
              </a:rPr>
              <a:t>Ngày</a:t>
            </a:r>
            <a:r>
              <a:rPr lang="en-US" sz="7200" b="0" dirty="0" smtClean="0">
                <a:solidFill>
                  <a:srgbClr val="FFFF00"/>
                </a:solidFill>
                <a:latin typeface="+mj-lt"/>
                <a:cs typeface="Tahoma" pitchFamily="34" charset="0"/>
              </a:rPr>
              <a:t> </a:t>
            </a:r>
            <a:r>
              <a:rPr lang="en-US" sz="7200" b="0" dirty="0" smtClean="0">
                <a:solidFill>
                  <a:srgbClr val="FFFF00"/>
                </a:solidFill>
                <a:latin typeface="+mj-lt"/>
                <a:cs typeface="Tahoma" pitchFamily="34" charset="0"/>
              </a:rPr>
              <a:t>24 </a:t>
            </a:r>
            <a:r>
              <a:rPr lang="en-US" sz="7200" b="0" dirty="0" err="1" smtClean="0">
                <a:solidFill>
                  <a:srgbClr val="FFFF00"/>
                </a:solidFill>
                <a:latin typeface="+mj-lt"/>
                <a:cs typeface="Tahoma" pitchFamily="34" charset="0"/>
              </a:rPr>
              <a:t>tháng</a:t>
            </a:r>
            <a:r>
              <a:rPr lang="en-US" sz="7200" b="0" dirty="0" smtClean="0">
                <a:solidFill>
                  <a:srgbClr val="FFFF00"/>
                </a:solidFill>
                <a:latin typeface="+mj-lt"/>
                <a:cs typeface="Tahoma" pitchFamily="34" charset="0"/>
              </a:rPr>
              <a:t> 12</a:t>
            </a:r>
          </a:p>
          <a:p>
            <a:pPr eaLnBrk="1" hangingPunct="1">
              <a:lnSpc>
                <a:spcPct val="105000"/>
              </a:lnSpc>
            </a:pPr>
            <a:r>
              <a:rPr lang="en-US" sz="6600" b="0" dirty="0" err="1" smtClean="0">
                <a:solidFill>
                  <a:srgbClr val="FFFF00"/>
                </a:solidFill>
                <a:latin typeface="+mj-lt"/>
                <a:cs typeface="Tahoma" pitchFamily="34" charset="0"/>
              </a:rPr>
              <a:t>Trước</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lễ</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Giáng</a:t>
            </a:r>
            <a:r>
              <a:rPr lang="en-US" sz="6600" b="0" dirty="0" smtClean="0">
                <a:solidFill>
                  <a:srgbClr val="FFFF00"/>
                </a:solidFill>
                <a:latin typeface="+mj-lt"/>
                <a:cs typeface="Tahoma" pitchFamily="34" charset="0"/>
              </a:rPr>
              <a:t> </a:t>
            </a:r>
            <a:r>
              <a:rPr lang="en-US" sz="6600" b="0" dirty="0" err="1" smtClean="0">
                <a:solidFill>
                  <a:srgbClr val="FFFF00"/>
                </a:solidFill>
                <a:latin typeface="+mj-lt"/>
                <a:cs typeface="Tahoma" pitchFamily="34" charset="0"/>
              </a:rPr>
              <a:t>Sinh</a:t>
            </a:r>
            <a:endParaRPr lang="en-US" sz="7200" b="0" dirty="0" smtClean="0">
              <a:solidFill>
                <a:srgbClr val="FFFF00"/>
              </a:solidFill>
              <a:latin typeface="+mj-lt"/>
              <a:cs typeface="Tahoma" pitchFamily="34" charset="0"/>
            </a:endParaRPr>
          </a:p>
        </p:txBody>
      </p:sp>
      <p:sp>
        <p:nvSpPr>
          <p:cNvPr id="1229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1598613"/>
            <a:ext cx="7772400" cy="1101725"/>
          </a:xfrm>
        </p:spPr>
        <p:txBody>
          <a:bodyPr/>
          <a:lstStyle/>
          <a:p>
            <a:pPr eaLnBrk="1" hangingPunct="1"/>
            <a:r>
              <a:rPr lang="en-US" b="0" smtClean="0">
                <a:latin typeface="+mj-lt"/>
              </a:rPr>
              <a:t/>
            </a:r>
            <a:br>
              <a:rPr lang="en-US" b="0" smtClean="0">
                <a:latin typeface="+mj-lt"/>
              </a:rPr>
            </a:br>
            <a:endParaRPr lang="en-US" b="0" smtClean="0">
              <a:latin typeface="+mj-lt"/>
            </a:endParaRPr>
          </a:p>
        </p:txBody>
      </p:sp>
      <p:sp>
        <p:nvSpPr>
          <p:cNvPr id="1331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1331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463</Words>
  <Application>Microsoft Office PowerPoint</Application>
  <PresentationFormat>On-screen Show (16:9)</PresentationFormat>
  <Paragraphs>118</Paragraphs>
  <Slides>32</Slides>
  <Notes>0</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Default Design</vt:lpstr>
      <vt:lpstr>1_Default Design</vt:lpstr>
      <vt:lpstr>2_Default Design</vt:lpstr>
      <vt:lpstr>3_Default Design</vt:lpstr>
      <vt:lpstr>4_Default Design</vt:lpstr>
      <vt:lpstr>5_Default Design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Hùng Nam</cp:lastModifiedBy>
  <cp:revision>1547</cp:revision>
  <dcterms:created xsi:type="dcterms:W3CDTF">2000-12-31T17:05:43Z</dcterms:created>
  <dcterms:modified xsi:type="dcterms:W3CDTF">2024-11-27T13:42:02Z</dcterms:modified>
</cp:coreProperties>
</file>