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</p:sldMasterIdLst>
  <p:notesMasterIdLst>
    <p:notesMasterId r:id="rId83"/>
  </p:notesMasterIdLst>
  <p:sldIdLst>
    <p:sldId id="256" r:id="rId21"/>
    <p:sldId id="272" r:id="rId22"/>
    <p:sldId id="257" r:id="rId23"/>
    <p:sldId id="271" r:id="rId24"/>
    <p:sldId id="306" r:id="rId25"/>
    <p:sldId id="303" r:id="rId26"/>
    <p:sldId id="258" r:id="rId27"/>
    <p:sldId id="259" r:id="rId28"/>
    <p:sldId id="307" r:id="rId29"/>
    <p:sldId id="305" r:id="rId30"/>
    <p:sldId id="304" r:id="rId31"/>
    <p:sldId id="260" r:id="rId32"/>
    <p:sldId id="278" r:id="rId33"/>
    <p:sldId id="279" r:id="rId34"/>
    <p:sldId id="309" r:id="rId35"/>
    <p:sldId id="308" r:id="rId36"/>
    <p:sldId id="280" r:id="rId37"/>
    <p:sldId id="281" r:id="rId38"/>
    <p:sldId id="312" r:id="rId39"/>
    <p:sldId id="310" r:id="rId40"/>
    <p:sldId id="311" r:id="rId41"/>
    <p:sldId id="282" r:id="rId42"/>
    <p:sldId id="283" r:id="rId43"/>
    <p:sldId id="284" r:id="rId44"/>
    <p:sldId id="314" r:id="rId45"/>
    <p:sldId id="313" r:id="rId46"/>
    <p:sldId id="285" r:id="rId47"/>
    <p:sldId id="286" r:id="rId48"/>
    <p:sldId id="317" r:id="rId49"/>
    <p:sldId id="315" r:id="rId50"/>
    <p:sldId id="316" r:id="rId51"/>
    <p:sldId id="287" r:id="rId52"/>
    <p:sldId id="288" r:id="rId53"/>
    <p:sldId id="289" r:id="rId54"/>
    <p:sldId id="319" r:id="rId55"/>
    <p:sldId id="318" r:id="rId56"/>
    <p:sldId id="290" r:id="rId57"/>
    <p:sldId id="291" r:id="rId58"/>
    <p:sldId id="322" r:id="rId59"/>
    <p:sldId id="320" r:id="rId60"/>
    <p:sldId id="321" r:id="rId61"/>
    <p:sldId id="292" r:id="rId62"/>
    <p:sldId id="293" r:id="rId63"/>
    <p:sldId id="294" r:id="rId64"/>
    <p:sldId id="324" r:id="rId65"/>
    <p:sldId id="323" r:id="rId66"/>
    <p:sldId id="295" r:id="rId67"/>
    <p:sldId id="296" r:id="rId68"/>
    <p:sldId id="327" r:id="rId69"/>
    <p:sldId id="325" r:id="rId70"/>
    <p:sldId id="326" r:id="rId71"/>
    <p:sldId id="297" r:id="rId72"/>
    <p:sldId id="298" r:id="rId73"/>
    <p:sldId id="299" r:id="rId74"/>
    <p:sldId id="329" r:id="rId75"/>
    <p:sldId id="328" r:id="rId76"/>
    <p:sldId id="300" r:id="rId77"/>
    <p:sldId id="301" r:id="rId78"/>
    <p:sldId id="332" r:id="rId79"/>
    <p:sldId id="330" r:id="rId80"/>
    <p:sldId id="331" r:id="rId81"/>
    <p:sldId id="302" r:id="rId8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Y0d2Y1OrdVYTvbcunnfFfg==" hashData="uHSM99qFPngjlh3u3nbl5jcaaLA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291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6.xml"/><Relationship Id="rId21" Type="http://schemas.openxmlformats.org/officeDocument/2006/relationships/slide" Target="slides/slide1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63" Type="http://schemas.openxmlformats.org/officeDocument/2006/relationships/slide" Target="slides/slide43.xml"/><Relationship Id="rId68" Type="http://schemas.openxmlformats.org/officeDocument/2006/relationships/slide" Target="slides/slide48.xml"/><Relationship Id="rId84" Type="http://schemas.openxmlformats.org/officeDocument/2006/relationships/presProps" Target="presProps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74" Type="http://schemas.openxmlformats.org/officeDocument/2006/relationships/slide" Target="slides/slide54.xml"/><Relationship Id="rId79" Type="http://schemas.openxmlformats.org/officeDocument/2006/relationships/slide" Target="slides/slide59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slide" Target="slides/slide44.xml"/><Relationship Id="rId69" Type="http://schemas.openxmlformats.org/officeDocument/2006/relationships/slide" Target="slides/slide49.xml"/><Relationship Id="rId77" Type="http://schemas.openxmlformats.org/officeDocument/2006/relationships/slide" Target="slides/slide5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slide" Target="slides/slide52.xml"/><Relationship Id="rId80" Type="http://schemas.openxmlformats.org/officeDocument/2006/relationships/slide" Target="slides/slide60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slide" Target="slides/slide4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openxmlformats.org/officeDocument/2006/relationships/slide" Target="slides/slide50.xml"/><Relationship Id="rId75" Type="http://schemas.openxmlformats.org/officeDocument/2006/relationships/slide" Target="slides/slide55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73" Type="http://schemas.openxmlformats.org/officeDocument/2006/relationships/slide" Target="slides/slide53.xml"/><Relationship Id="rId78" Type="http://schemas.openxmlformats.org/officeDocument/2006/relationships/slide" Target="slides/slide58.xml"/><Relationship Id="rId81" Type="http://schemas.openxmlformats.org/officeDocument/2006/relationships/slide" Target="slides/slide61.xml"/><Relationship Id="rId86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9.xml"/><Relationship Id="rId34" Type="http://schemas.openxmlformats.org/officeDocument/2006/relationships/slide" Target="slides/slide14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76" Type="http://schemas.openxmlformats.org/officeDocument/2006/relationships/slide" Target="slides/slide5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9.xml"/><Relationship Id="rId24" Type="http://schemas.openxmlformats.org/officeDocument/2006/relationships/slide" Target="slides/slide4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66" Type="http://schemas.openxmlformats.org/officeDocument/2006/relationships/slide" Target="slides/slide46.xml"/><Relationship Id="rId87" Type="http://schemas.openxmlformats.org/officeDocument/2006/relationships/tableStyles" Target="tableStyles.xml"/><Relationship Id="rId61" Type="http://schemas.openxmlformats.org/officeDocument/2006/relationships/slide" Target="slides/slide41.xml"/><Relationship Id="rId82" Type="http://schemas.openxmlformats.org/officeDocument/2006/relationships/slide" Target="slides/slide6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F7198-F365-4840-8A48-DE3EE41C0018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03DAA-B319-47EE-B27B-D6B219FD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75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1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573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3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1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4383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382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3077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760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712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425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375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5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76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259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1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1798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922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49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61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372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437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406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86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7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952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3179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4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3991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938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201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6846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3292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6726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73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8655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0203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933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5255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19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8608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0820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1132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4140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7284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19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005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465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2455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0378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9028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52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3277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4735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2166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5344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1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8249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880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3182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7283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9793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9461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799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8362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18466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978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65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5946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2704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9094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917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735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024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574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93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4708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6846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87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2780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4223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5646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0620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3362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417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8223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5631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360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86866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46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677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395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3813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2479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5930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6420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5247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06820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5627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82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96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5864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034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9494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4596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7450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8105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6070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14941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6749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4646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92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29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9220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31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4657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6355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7351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378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59681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8445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54463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4802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09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8638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47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2117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9347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3970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3140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3964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2226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2356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7521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40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4637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68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7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86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00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82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59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27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6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32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58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92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86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46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0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0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840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11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214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351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470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026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736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43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598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65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10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47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998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2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76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943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501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843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474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319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527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1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352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518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0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224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21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746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336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898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931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0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77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30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402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1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209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484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466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841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366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171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961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440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699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0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6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169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872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402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228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807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701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134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345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570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820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4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81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078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46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490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111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2852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713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886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628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337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9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8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7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1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9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6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6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2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5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1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1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6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7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6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0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1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7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2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4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0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6600" b="0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Đáp</a:t>
            </a:r>
            <a:r>
              <a:rPr lang="en-US" sz="66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Ca</a:t>
            </a:r>
            <a:r>
              <a:rPr lang="en-US" sz="66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66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6600" b="0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Sau</a:t>
            </a:r>
            <a:r>
              <a:rPr lang="en-US" sz="66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Chúa</a:t>
            </a:r>
            <a:r>
              <a:rPr lang="en-US" sz="66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Nhật</a:t>
            </a:r>
            <a:r>
              <a:rPr lang="en-US" sz="66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66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5400" b="0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Chúa</a:t>
            </a:r>
            <a:r>
              <a:rPr lang="en-US" sz="54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Giesu</a:t>
            </a:r>
            <a:r>
              <a:rPr lang="en-US" sz="54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Chịu</a:t>
            </a:r>
            <a:r>
              <a:rPr lang="en-US" sz="54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Phép</a:t>
            </a:r>
            <a:r>
              <a:rPr lang="en-US" sz="54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Rửa</a:t>
            </a:r>
            <a:endParaRPr lang="en-US" sz="8000" b="0" dirty="0">
              <a:solidFill>
                <a:srgbClr val="FFFF00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8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8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Ba</a:t>
            </a:r>
            <a:b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dirty="0">
                <a:solidFill>
                  <a:srgbClr val="FFFF00"/>
                </a:solidFill>
                <a:ea typeface="Times" pitchFamily="34" charset="0"/>
                <a:cs typeface="Times New Roman" pitchFamily="18" charset="0"/>
              </a:rPr>
              <a:t>Sau Chúa Nhật</a:t>
            </a:r>
            <a:br>
              <a:rPr lang="vi-VN" sz="7200" dirty="0">
                <a:solidFill>
                  <a:srgbClr val="FFFF00"/>
                </a:solidFill>
                <a:ea typeface="Times" pitchFamily="34" charset="0"/>
                <a:cs typeface="Times New Roman" pitchFamily="18" charset="0"/>
              </a:rPr>
            </a:br>
            <a:r>
              <a:rPr lang="vi-VN" sz="5400" dirty="0">
                <a:solidFill>
                  <a:srgbClr val="FFFF00"/>
                </a:solidFill>
                <a:ea typeface="Times" pitchFamily="34" charset="0"/>
                <a:cs typeface="Times New Roman" pitchFamily="18" charset="0"/>
              </a:rPr>
              <a:t>Chúa Giesu Chịu Phép Rửa</a:t>
            </a:r>
            <a:endParaRPr lang="en-US" sz="5400" b="0" dirty="0">
              <a:solidFill>
                <a:srgbClr val="FFFF00"/>
              </a:solidFill>
              <a:effectLst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3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" y="3044851"/>
            <a:ext cx="3934968" cy="20986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7150"/>
            <a:ext cx="91165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u="sng" dirty="0" smtClean="0">
                <a:solidFill>
                  <a:srgbClr val="FFFF00"/>
                </a:solidFill>
              </a:rPr>
              <a:t>Bài </a:t>
            </a:r>
            <a:r>
              <a:rPr lang="vi-VN" sz="4000" u="sng" dirty="0">
                <a:solidFill>
                  <a:srgbClr val="FFFF00"/>
                </a:solidFill>
              </a:rPr>
              <a:t>đọc </a:t>
            </a:r>
            <a:r>
              <a:rPr lang="vi-VN" sz="4000" u="sng" dirty="0" smtClean="0">
                <a:solidFill>
                  <a:srgbClr val="FFFF00"/>
                </a:solidFill>
              </a:rPr>
              <a:t>1</a:t>
            </a:r>
            <a:endParaRPr lang="vi-VN" sz="4000" u="sng" dirty="0">
              <a:solidFill>
                <a:srgbClr val="FFFF00"/>
              </a:solidFill>
            </a:endParaRPr>
          </a:p>
          <a:p>
            <a:r>
              <a:rPr lang="vi-VN" sz="4000" i="1" dirty="0">
                <a:solidFill>
                  <a:prstClr val="white"/>
                </a:solidFill>
              </a:rPr>
              <a:t>Đức Giê-su phải trải qua gian khổ, để dẫn đưa mọi người tới nguồn ơn cứu độ</a:t>
            </a:r>
            <a:r>
              <a:rPr lang="vi-VN" sz="4000" i="1" dirty="0" smtClean="0">
                <a:solidFill>
                  <a:prstClr val="white"/>
                </a:solidFill>
              </a:rPr>
              <a:t>.</a:t>
            </a:r>
            <a:endParaRPr lang="en-US" sz="4000" i="1" dirty="0" smtClean="0">
              <a:solidFill>
                <a:prstClr val="white"/>
              </a:solidFill>
            </a:endParaRPr>
          </a:p>
          <a:p>
            <a:r>
              <a:rPr lang="vi-VN" sz="4000" dirty="0">
                <a:solidFill>
                  <a:srgbClr val="FFFF00"/>
                </a:solidFill>
              </a:rPr>
              <a:t>Bài trích thư gửi tín hữu Híp-ri</a:t>
            </a:r>
            <a:r>
              <a:rPr lang="vi-VN" sz="4000" dirty="0" smtClean="0">
                <a:solidFill>
                  <a:srgbClr val="FFFF00"/>
                </a:solidFill>
              </a:rPr>
              <a:t>.</a:t>
            </a:r>
            <a:endParaRPr lang="vi-VN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Chúa đã đặt Con Chúa làm chủ công trình tay Chúa sáng tạo.</a:t>
            </a:r>
            <a:endParaRPr lang="en-US" sz="7200" b="0" dirty="0">
              <a:solidFill>
                <a:schemeClr val="bg1"/>
              </a:solidFill>
              <a:effectLst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90" y="166878"/>
            <a:ext cx="36861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vi-VN" sz="54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Anh em hãy đón nhận lời Thiên Chúa, không phải như lời người phàm, nhưng như lời Thiên Chúa, đúng theo bản tính của lời ấy.</a:t>
            </a:r>
            <a:endParaRPr lang="en-US" sz="5400" b="0" dirty="0">
              <a:solidFill>
                <a:schemeClr val="bg1"/>
              </a:solidFill>
              <a:effectLst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5097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2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7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0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2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5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Tư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dirty="0">
                <a:solidFill>
                  <a:srgbClr val="FFFF00"/>
                </a:solidFill>
                <a:ea typeface="Times" pitchFamily="34" charset="0"/>
                <a:cs typeface="Times New Roman" pitchFamily="18" charset="0"/>
              </a:rPr>
              <a:t>Sau Chúa Nhật</a:t>
            </a:r>
            <a:br>
              <a:rPr lang="vi-VN" sz="7200" dirty="0">
                <a:solidFill>
                  <a:srgbClr val="FFFF00"/>
                </a:solidFill>
                <a:ea typeface="Times" pitchFamily="34" charset="0"/>
                <a:cs typeface="Times New Roman" pitchFamily="18" charset="0"/>
              </a:rPr>
            </a:br>
            <a:r>
              <a:rPr lang="vi-VN" sz="6000" dirty="0">
                <a:solidFill>
                  <a:srgbClr val="FFFF00"/>
                </a:solidFill>
                <a:ea typeface="Times" pitchFamily="34" charset="0"/>
                <a:cs typeface="Times New Roman" pitchFamily="18" charset="0"/>
              </a:rPr>
              <a:t>Chúa Giesu Chịu Phép Rửa</a:t>
            </a:r>
            <a:endParaRPr lang="en-US" sz="6000" b="0" dirty="0">
              <a:solidFill>
                <a:srgbClr val="FFFF00"/>
              </a:solidFill>
              <a:effectLst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9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" y="3044851"/>
            <a:ext cx="3934968" cy="20986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7150"/>
            <a:ext cx="91165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u="sng" dirty="0" smtClean="0">
                <a:solidFill>
                  <a:srgbClr val="FFFF00"/>
                </a:solidFill>
              </a:rPr>
              <a:t>Bài </a:t>
            </a:r>
            <a:r>
              <a:rPr lang="vi-VN" sz="4000" u="sng" dirty="0">
                <a:solidFill>
                  <a:srgbClr val="FFFF00"/>
                </a:solidFill>
              </a:rPr>
              <a:t>đọc </a:t>
            </a:r>
            <a:r>
              <a:rPr lang="vi-VN" sz="4000" u="sng" dirty="0" smtClean="0">
                <a:solidFill>
                  <a:srgbClr val="FFFF00"/>
                </a:solidFill>
              </a:rPr>
              <a:t>1</a:t>
            </a:r>
            <a:endParaRPr lang="vi-VN" sz="4000" u="sng" dirty="0">
              <a:solidFill>
                <a:srgbClr val="FFFF00"/>
              </a:solidFill>
            </a:endParaRPr>
          </a:p>
          <a:p>
            <a:r>
              <a:rPr lang="vi-VN" sz="4000" i="1" dirty="0">
                <a:solidFill>
                  <a:prstClr val="white"/>
                </a:solidFill>
              </a:rPr>
              <a:t>Đức Giê-su đã phải nên giống anh em mình về mọi phương diện, để trở thành vị thượng tế nhân từ</a:t>
            </a:r>
            <a:r>
              <a:rPr lang="vi-VN" sz="4000" i="1" dirty="0" smtClean="0">
                <a:solidFill>
                  <a:prstClr val="white"/>
                </a:solidFill>
              </a:rPr>
              <a:t>.</a:t>
            </a:r>
            <a:endParaRPr lang="en-US" sz="4000" i="1" dirty="0" smtClean="0">
              <a:solidFill>
                <a:prstClr val="white"/>
              </a:solidFill>
            </a:endParaRPr>
          </a:p>
          <a:p>
            <a:r>
              <a:rPr lang="vi-VN" sz="4000" dirty="0" smtClean="0">
                <a:solidFill>
                  <a:srgbClr val="FFFF00"/>
                </a:solidFill>
              </a:rPr>
              <a:t>Bài </a:t>
            </a:r>
            <a:r>
              <a:rPr lang="vi-VN" sz="4000" dirty="0">
                <a:solidFill>
                  <a:srgbClr val="FFFF00"/>
                </a:solidFill>
              </a:rPr>
              <a:t>trích thư gửi tín hữu Híp-ri</a:t>
            </a:r>
            <a:r>
              <a:rPr lang="vi-VN" sz="4000" dirty="0" smtClean="0">
                <a:solidFill>
                  <a:srgbClr val="FFFF00"/>
                </a:solidFill>
              </a:rPr>
              <a:t>.</a:t>
            </a:r>
            <a:endParaRPr lang="vi-VN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2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Giao ước đã lập ra, muôn đời Chúa nhớ mãi.</a:t>
            </a:r>
            <a:endParaRPr lang="en-US" sz="7200" b="0" dirty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90" y="222456"/>
            <a:ext cx="39719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35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en-US" sz="6600" dirty="0" smtClean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C</a:t>
            </a:r>
            <a:r>
              <a:rPr lang="vi-VN" sz="6600" dirty="0" smtClean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húa </a:t>
            </a:r>
            <a:r>
              <a:rPr lang="vi-VN" sz="66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nói : Chiên của tôi thì nghe tiếng tôi ; tôi biết chúng, và chúng theo tôi.</a:t>
            </a:r>
            <a:endParaRPr lang="en-US" sz="6600" b="0" dirty="0">
              <a:solidFill>
                <a:schemeClr val="bg1"/>
              </a:solidFill>
              <a:effectLst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30220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Hai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dirty="0">
                <a:solidFill>
                  <a:srgbClr val="FFFF00"/>
                </a:solidFill>
                <a:ea typeface="Times" pitchFamily="34" charset="0"/>
                <a:cs typeface="Times New Roman" pitchFamily="18" charset="0"/>
              </a:rPr>
              <a:t>Sau Chúa Nhật</a:t>
            </a:r>
            <a:br>
              <a:rPr lang="vi-VN" sz="7200" dirty="0">
                <a:solidFill>
                  <a:srgbClr val="FFFF00"/>
                </a:solidFill>
                <a:ea typeface="Times" pitchFamily="34" charset="0"/>
                <a:cs typeface="Times New Roman" pitchFamily="18" charset="0"/>
              </a:rPr>
            </a:br>
            <a:r>
              <a:rPr lang="vi-VN" sz="6000" dirty="0">
                <a:solidFill>
                  <a:srgbClr val="FFFF00"/>
                </a:solidFill>
                <a:ea typeface="Times" pitchFamily="34" charset="0"/>
                <a:cs typeface="Times New Roman" pitchFamily="18" charset="0"/>
              </a:rPr>
              <a:t>Chúa Giesu Chịu Phép Rửa</a:t>
            </a:r>
            <a:endParaRPr lang="en-US" sz="6000" b="0" dirty="0">
              <a:solidFill>
                <a:srgbClr val="FFFF00"/>
              </a:solidFill>
              <a:effectLst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4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7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Năm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6000" dirty="0">
                <a:solidFill>
                  <a:srgbClr val="FFFF00"/>
                </a:solidFill>
                <a:ea typeface="Times" pitchFamily="34" charset="0"/>
                <a:cs typeface="Times New Roman" pitchFamily="18" charset="0"/>
              </a:rPr>
              <a:t>Sau Chúa Nhật</a:t>
            </a:r>
            <a:br>
              <a:rPr lang="vi-VN" sz="6000" dirty="0">
                <a:solidFill>
                  <a:srgbClr val="FFFF00"/>
                </a:solidFill>
                <a:ea typeface="Times" pitchFamily="34" charset="0"/>
                <a:cs typeface="Times New Roman" pitchFamily="18" charset="0"/>
              </a:rPr>
            </a:br>
            <a:r>
              <a:rPr lang="vi-VN" sz="6000" dirty="0">
                <a:solidFill>
                  <a:srgbClr val="FFFF00"/>
                </a:solidFill>
                <a:ea typeface="Times" pitchFamily="34" charset="0"/>
                <a:cs typeface="Times New Roman" pitchFamily="18" charset="0"/>
              </a:rPr>
              <a:t>Chúa Giesu Chịu Phép Rửa</a:t>
            </a:r>
            <a:endParaRPr lang="en-US" sz="6000" b="0" dirty="0">
              <a:solidFill>
                <a:srgbClr val="FFFF00"/>
              </a:solidFill>
              <a:effectLst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7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41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6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" y="3044851"/>
            <a:ext cx="3934968" cy="20986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7150"/>
            <a:ext cx="91165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u="sng" dirty="0" smtClean="0">
                <a:solidFill>
                  <a:srgbClr val="FFFF00"/>
                </a:solidFill>
              </a:rPr>
              <a:t>Bài </a:t>
            </a:r>
            <a:r>
              <a:rPr lang="vi-VN" sz="4000" u="sng" dirty="0">
                <a:solidFill>
                  <a:srgbClr val="FFFF00"/>
                </a:solidFill>
              </a:rPr>
              <a:t>đọc </a:t>
            </a:r>
            <a:r>
              <a:rPr lang="vi-VN" sz="4000" u="sng" dirty="0" smtClean="0">
                <a:solidFill>
                  <a:srgbClr val="FFFF00"/>
                </a:solidFill>
              </a:rPr>
              <a:t>1</a:t>
            </a:r>
            <a:endParaRPr lang="vi-VN" sz="4000" u="sng" dirty="0">
              <a:solidFill>
                <a:srgbClr val="FFFF00"/>
              </a:solidFill>
            </a:endParaRPr>
          </a:p>
          <a:p>
            <a:r>
              <a:rPr lang="vi-VN" sz="4000" i="1" dirty="0">
                <a:solidFill>
                  <a:prstClr val="white"/>
                </a:solidFill>
              </a:rPr>
              <a:t>Anh em hãy khuyên bảo nhau bao lâu còn được gọi là ngày hôm nay</a:t>
            </a:r>
            <a:r>
              <a:rPr lang="vi-VN" sz="4000" i="1" dirty="0" smtClean="0">
                <a:solidFill>
                  <a:prstClr val="white"/>
                </a:solidFill>
              </a:rPr>
              <a:t>.</a:t>
            </a:r>
            <a:endParaRPr lang="en-US" sz="4000" i="1" dirty="0" smtClean="0">
              <a:solidFill>
                <a:prstClr val="white"/>
              </a:solidFill>
            </a:endParaRPr>
          </a:p>
          <a:p>
            <a:r>
              <a:rPr lang="vi-VN" sz="4000" dirty="0" smtClean="0">
                <a:solidFill>
                  <a:srgbClr val="FFFF00"/>
                </a:solidFill>
              </a:rPr>
              <a:t>Bài </a:t>
            </a:r>
            <a:r>
              <a:rPr lang="vi-VN" sz="4000" dirty="0">
                <a:solidFill>
                  <a:srgbClr val="FFFF00"/>
                </a:solidFill>
              </a:rPr>
              <a:t>trích thư gửi tín hữu Híp-ri</a:t>
            </a:r>
            <a:r>
              <a:rPr lang="vi-VN" sz="4000" dirty="0" smtClean="0">
                <a:solidFill>
                  <a:srgbClr val="FFFF00"/>
                </a:solidFill>
              </a:rPr>
              <a:t>.</a:t>
            </a:r>
            <a:endParaRPr lang="vi-VN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9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 fontScale="90000"/>
          </a:bodyPr>
          <a:lstStyle/>
          <a:p>
            <a:pPr algn="just"/>
            <a:r>
              <a:rPr lang="vi-VN" sz="80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Ngày hôm nay, ước gì anh em nghe tiếng Chúa </a:t>
            </a:r>
            <a:r>
              <a:rPr lang="vi-VN" sz="8000" dirty="0" smtClean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!Người </a:t>
            </a:r>
            <a:r>
              <a:rPr lang="vi-VN" sz="80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phán : Các ngươi chớ cứng lòng.</a:t>
            </a:r>
            <a:endParaRPr lang="en-US" sz="8000" b="0" dirty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90" y="174450"/>
            <a:ext cx="441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89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vi-VN" sz="60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Đức Giê-su rao giảng Tin Mừng Nước Trời, và chữa hết mọi kẻ bệnh hoạn tật nguyền trong dân.</a:t>
            </a:r>
            <a:endParaRPr lang="en-US" sz="6000" b="0" dirty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12049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5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7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9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3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8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 err="1" smtClean="0">
                <a:solidFill>
                  <a:srgbClr val="C000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7200" b="0" dirty="0" smtClean="0">
                <a:solidFill>
                  <a:srgbClr val="C000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C000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Sáu</a:t>
            </a:r>
            <a:r>
              <a:rPr lang="en-US" sz="7200" b="0" dirty="0" smtClean="0">
                <a:solidFill>
                  <a:srgbClr val="C000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7200" b="0" dirty="0" smtClean="0">
                <a:solidFill>
                  <a:srgbClr val="C000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dirty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Sau Chúa Nhật</a:t>
            </a:r>
            <a:r>
              <a:rPr lang="vi-VN" sz="7200" dirty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/>
            </a:r>
            <a:br>
              <a:rPr lang="vi-VN" sz="7200" dirty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</a:br>
            <a:r>
              <a:rPr lang="vi-VN" sz="5400" dirty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Chúa Giesu Chịu Phép Rửa</a:t>
            </a:r>
            <a:endParaRPr lang="en-US" sz="5400" b="0" dirty="0">
              <a:solidFill>
                <a:srgbClr val="002060"/>
              </a:solidFill>
              <a:effectLst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84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0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" y="3044851"/>
            <a:ext cx="3934968" cy="20986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7150"/>
            <a:ext cx="9116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u="sng" dirty="0" smtClean="0">
                <a:solidFill>
                  <a:srgbClr val="C00000"/>
                </a:solidFill>
              </a:rPr>
              <a:t>Bài </a:t>
            </a:r>
            <a:r>
              <a:rPr lang="vi-VN" sz="4000" u="sng" dirty="0">
                <a:solidFill>
                  <a:srgbClr val="C00000"/>
                </a:solidFill>
              </a:rPr>
              <a:t>đọc </a:t>
            </a:r>
            <a:r>
              <a:rPr lang="vi-VN" sz="4000" u="sng" dirty="0" smtClean="0">
                <a:solidFill>
                  <a:srgbClr val="C00000"/>
                </a:solidFill>
              </a:rPr>
              <a:t>1</a:t>
            </a:r>
            <a:endParaRPr lang="vi-VN" sz="4000" u="sng" dirty="0">
              <a:solidFill>
                <a:srgbClr val="C00000"/>
              </a:solidFill>
            </a:endParaRPr>
          </a:p>
          <a:p>
            <a:r>
              <a:rPr lang="vi-VN" sz="4000" i="1" dirty="0">
                <a:solidFill>
                  <a:srgbClr val="002060"/>
                </a:solidFill>
              </a:rPr>
              <a:t>Chúng ta đang vào chốn yên nghỉ đó.</a:t>
            </a:r>
            <a:endParaRPr lang="en-US" sz="4000" i="1" dirty="0" smtClean="0">
              <a:solidFill>
                <a:srgbClr val="002060"/>
              </a:solidFill>
            </a:endParaRPr>
          </a:p>
          <a:p>
            <a:r>
              <a:rPr lang="vi-VN" sz="4000" dirty="0" smtClean="0">
                <a:solidFill>
                  <a:srgbClr val="C00000"/>
                </a:solidFill>
              </a:rPr>
              <a:t>Bài </a:t>
            </a:r>
            <a:r>
              <a:rPr lang="vi-VN" sz="4000" dirty="0">
                <a:solidFill>
                  <a:srgbClr val="C00000"/>
                </a:solidFill>
              </a:rPr>
              <a:t>trích thư gửi tín hữu Híp-ri</a:t>
            </a:r>
            <a:r>
              <a:rPr lang="vi-VN" sz="4000" dirty="0" smtClean="0">
                <a:solidFill>
                  <a:srgbClr val="C00000"/>
                </a:solidFill>
              </a:rPr>
              <a:t>.</a:t>
            </a:r>
            <a:endParaRPr lang="vi-VN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 fontScale="90000"/>
          </a:bodyPr>
          <a:lstStyle/>
          <a:p>
            <a:pPr algn="just"/>
            <a:r>
              <a:rPr lang="vi-VN" sz="9600" dirty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Anh em đừng lãng quên những việc Thiên Chúa làm.</a:t>
            </a:r>
            <a:endParaRPr lang="en-US" sz="9600" b="0" dirty="0">
              <a:solidFill>
                <a:srgbClr val="002060"/>
              </a:solidFill>
              <a:effectLst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90" y="179784"/>
            <a:ext cx="39528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1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 fontScale="90000"/>
          </a:bodyPr>
          <a:lstStyle/>
          <a:p>
            <a:pPr algn="just"/>
            <a:r>
              <a:rPr lang="vi-VN" sz="6000" b="0" dirty="0" smtClean="0">
                <a:solidFill>
                  <a:srgbClr val="00206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Trong Đức Ki-tô, Thiên Chúa đã cho thế gian được hoà giải với Người, và giao cho chúng tôi công bố lời hoà giải.</a:t>
            </a:r>
            <a:endParaRPr lang="en-US" sz="6000" b="0" dirty="0">
              <a:solidFill>
                <a:srgbClr val="002060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8810" y="4400550"/>
            <a:ext cx="18053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32300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4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1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80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 fontScale="90000"/>
          </a:bodyPr>
          <a:lstStyle/>
          <a:p>
            <a:r>
              <a:rPr lang="en-US" sz="7200" b="0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Bảy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dirty="0">
                <a:solidFill>
                  <a:srgbClr val="FFFF00"/>
                </a:solidFill>
                <a:ea typeface="Times" pitchFamily="34" charset="0"/>
                <a:cs typeface="Times New Roman" pitchFamily="18" charset="0"/>
              </a:rPr>
              <a:t>Sau Chúa Nhật</a:t>
            </a:r>
            <a:br>
              <a:rPr lang="vi-VN" sz="7200" dirty="0">
                <a:solidFill>
                  <a:srgbClr val="FFFF00"/>
                </a:solidFill>
                <a:ea typeface="Times" pitchFamily="34" charset="0"/>
                <a:cs typeface="Times New Roman" pitchFamily="18" charset="0"/>
              </a:rPr>
            </a:br>
            <a:r>
              <a:rPr lang="vi-VN" sz="5400" dirty="0">
                <a:solidFill>
                  <a:srgbClr val="FFFF00"/>
                </a:solidFill>
                <a:ea typeface="Times" pitchFamily="34" charset="0"/>
                <a:cs typeface="Times New Roman" pitchFamily="18" charset="0"/>
              </a:rPr>
              <a:t>Chúa Giesu Chịu Phép </a:t>
            </a:r>
            <a:r>
              <a:rPr lang="vi-VN" sz="5400" dirty="0" smtClean="0">
                <a:solidFill>
                  <a:srgbClr val="FFFF00"/>
                </a:solidFill>
                <a:ea typeface="Times" pitchFamily="34" charset="0"/>
                <a:cs typeface="Times New Roman" pitchFamily="18" charset="0"/>
              </a:rPr>
              <a:t>Rửa</a:t>
            </a:r>
            <a:r>
              <a:rPr lang="en-US" sz="5400" dirty="0" smtClean="0">
                <a:solidFill>
                  <a:srgbClr val="FFFF00"/>
                </a:solidFill>
                <a:ea typeface="Times" pitchFamily="34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FFFF00"/>
                </a:solidFill>
                <a:ea typeface="Times" pitchFamily="34" charset="0"/>
                <a:cs typeface="Times New Roman" pitchFamily="18" charset="0"/>
              </a:rPr>
            </a:br>
            <a:r>
              <a:rPr lang="en-US" sz="5400" dirty="0" err="1" smtClean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Bắt</a:t>
            </a:r>
            <a:r>
              <a:rPr lang="en-US" sz="5400" dirty="0" smtClean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Đầu</a:t>
            </a:r>
            <a:r>
              <a:rPr lang="en-US" sz="5400" dirty="0" smtClean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Tuần</a:t>
            </a:r>
            <a:r>
              <a:rPr lang="en-US" sz="5400" dirty="0" smtClean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Lễ</a:t>
            </a:r>
            <a:r>
              <a:rPr lang="en-US" sz="5400" dirty="0" smtClean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</a:br>
            <a:r>
              <a:rPr lang="en-US" sz="5400" dirty="0" err="1" smtClean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Cầu</a:t>
            </a:r>
            <a:r>
              <a:rPr lang="en-US" sz="5400" dirty="0" smtClean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 Cho </a:t>
            </a:r>
            <a:r>
              <a:rPr lang="en-US" sz="5400" dirty="0" err="1" smtClean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Các</a:t>
            </a:r>
            <a:r>
              <a:rPr lang="en-US" sz="5400" dirty="0" smtClean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 Ki </a:t>
            </a:r>
            <a:r>
              <a:rPr lang="en-US" sz="5400" dirty="0" err="1" smtClean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tô</a:t>
            </a:r>
            <a:r>
              <a:rPr lang="en-US" sz="5400" dirty="0" smtClean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Hữu</a:t>
            </a:r>
            <a:r>
              <a:rPr lang="en-US" sz="5400" dirty="0" smtClean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Hiệp</a:t>
            </a:r>
            <a:r>
              <a:rPr lang="en-US" sz="5400" dirty="0" smtClean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Nhất</a:t>
            </a:r>
            <a:endParaRPr lang="en-US" sz="5400" b="0" dirty="0">
              <a:solidFill>
                <a:schemeClr val="bg1"/>
              </a:solidFill>
              <a:effectLst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0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9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" y="3044851"/>
            <a:ext cx="3934968" cy="20986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7150"/>
            <a:ext cx="91165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u="sng" dirty="0" smtClean="0">
                <a:solidFill>
                  <a:srgbClr val="FFFF00"/>
                </a:solidFill>
              </a:rPr>
              <a:t>Bài </a:t>
            </a:r>
            <a:r>
              <a:rPr lang="vi-VN" sz="4000" u="sng" dirty="0">
                <a:solidFill>
                  <a:srgbClr val="FFFF00"/>
                </a:solidFill>
              </a:rPr>
              <a:t>đọc </a:t>
            </a:r>
            <a:r>
              <a:rPr lang="vi-VN" sz="4000" u="sng" dirty="0" smtClean="0">
                <a:solidFill>
                  <a:srgbClr val="FFFF00"/>
                </a:solidFill>
              </a:rPr>
              <a:t>1</a:t>
            </a:r>
            <a:endParaRPr lang="vi-VN" sz="4000" u="sng" dirty="0">
              <a:solidFill>
                <a:srgbClr val="FFFF00"/>
              </a:solidFill>
            </a:endParaRPr>
          </a:p>
          <a:p>
            <a:r>
              <a:rPr lang="vi-VN" sz="4000" i="1" dirty="0">
                <a:solidFill>
                  <a:prstClr val="white"/>
                </a:solidFill>
              </a:rPr>
              <a:t>Ta hãy mạnh dạn tiến lại gần ngai Thiên Chúa là nguồn ân sủng</a:t>
            </a:r>
            <a:r>
              <a:rPr lang="vi-VN" sz="4000" i="1" dirty="0" smtClean="0">
                <a:solidFill>
                  <a:prstClr val="white"/>
                </a:solidFill>
              </a:rPr>
              <a:t>.</a:t>
            </a:r>
            <a:endParaRPr lang="en-US" sz="4000" i="1" dirty="0" smtClean="0">
              <a:solidFill>
                <a:prstClr val="white"/>
              </a:solidFill>
            </a:endParaRPr>
          </a:p>
          <a:p>
            <a:r>
              <a:rPr lang="vi-VN" sz="4000" dirty="0" smtClean="0">
                <a:solidFill>
                  <a:srgbClr val="FFFF00"/>
                </a:solidFill>
              </a:rPr>
              <a:t>Bài </a:t>
            </a:r>
            <a:r>
              <a:rPr lang="vi-VN" sz="4000" dirty="0">
                <a:solidFill>
                  <a:srgbClr val="FFFF00"/>
                </a:solidFill>
              </a:rPr>
              <a:t>trích thư gửi tín hữu Híp-ri</a:t>
            </a:r>
            <a:r>
              <a:rPr lang="vi-VN" sz="4000" dirty="0" smtClean="0">
                <a:solidFill>
                  <a:srgbClr val="FFFF00"/>
                </a:solidFill>
              </a:rPr>
              <a:t>.</a:t>
            </a:r>
            <a:endParaRPr lang="vi-VN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80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Lạy Chúa, Lời Chúa là thần khí và là sự sống.</a:t>
            </a:r>
            <a:endParaRPr lang="en-US" sz="8000" b="0" dirty="0">
              <a:solidFill>
                <a:schemeClr val="bg1"/>
              </a:solidFill>
              <a:effectLst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22" y="155400"/>
            <a:ext cx="39433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7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vi-VN" sz="60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Chúa đã sai tôi đi loan báo Tin Mừng cho kẻ nghèo hèn, công bố cho kẻ bị giam cầm biết họ được tha.</a:t>
            </a:r>
            <a:endParaRPr lang="en-US" sz="6000" b="0" dirty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13873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5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" y="3044851"/>
            <a:ext cx="3934968" cy="20986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7150"/>
            <a:ext cx="91165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u="sng" dirty="0" smtClean="0">
                <a:solidFill>
                  <a:srgbClr val="FFFF00"/>
                </a:solidFill>
              </a:rPr>
              <a:t>Bài </a:t>
            </a:r>
            <a:r>
              <a:rPr lang="vi-VN" sz="4000" u="sng" dirty="0">
                <a:solidFill>
                  <a:srgbClr val="FFFF00"/>
                </a:solidFill>
              </a:rPr>
              <a:t>đọc </a:t>
            </a:r>
            <a:r>
              <a:rPr lang="vi-VN" sz="4000" u="sng" dirty="0" smtClean="0">
                <a:solidFill>
                  <a:srgbClr val="FFFF00"/>
                </a:solidFill>
              </a:rPr>
              <a:t>1</a:t>
            </a:r>
            <a:endParaRPr lang="vi-VN" sz="4000" u="sng" dirty="0">
              <a:solidFill>
                <a:srgbClr val="FFFF00"/>
              </a:solidFill>
            </a:endParaRPr>
          </a:p>
          <a:p>
            <a:r>
              <a:rPr lang="vi-VN" sz="4000" i="1" dirty="0">
                <a:solidFill>
                  <a:schemeClr val="bg1"/>
                </a:solidFill>
              </a:rPr>
              <a:t>Thiên Chúa đã phán dạy chúng ta qua Thánh Tử</a:t>
            </a:r>
            <a:r>
              <a:rPr lang="vi-VN" sz="4000" i="1" dirty="0" smtClean="0">
                <a:solidFill>
                  <a:schemeClr val="bg1"/>
                </a:solidFill>
              </a:rPr>
              <a:t>.</a:t>
            </a:r>
            <a:endParaRPr lang="vi-VN" sz="4000" i="1" dirty="0">
              <a:solidFill>
                <a:schemeClr val="bg1"/>
              </a:solidFill>
            </a:endParaRPr>
          </a:p>
          <a:p>
            <a:r>
              <a:rPr lang="vi-VN" sz="4000" dirty="0">
                <a:solidFill>
                  <a:srgbClr val="FFFF00"/>
                </a:solidFill>
              </a:rPr>
              <a:t>Khởi đầu thư gửi tín hữu Híp-ri.</a:t>
            </a:r>
          </a:p>
        </p:txBody>
      </p:sp>
    </p:spTree>
    <p:extLst>
      <p:ext uri="{BB962C8B-B14F-4D97-AF65-F5344CB8AC3E}">
        <p14:creationId xmlns:p14="http://schemas.microsoft.com/office/powerpoint/2010/main" val="32851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4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0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5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Chư thần chư thánh, phục bái Chúa đi !</a:t>
            </a:r>
            <a:endParaRPr lang="en-US" sz="7200" b="0" dirty="0">
              <a:solidFill>
                <a:schemeClr val="bg1"/>
              </a:solidFill>
              <a:effectLst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b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b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5880"/>
            <a:ext cx="411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vi-VN" sz="60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húa nói : Triều đại Thiên Chúa đã đến gần. Anh em hãy sám hối và tin vào Tin Mừng.</a:t>
            </a:r>
            <a:endParaRPr lang="en-US" sz="6000" b="0" dirty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Alleluia-Alleluia.</a:t>
            </a:r>
            <a:endParaRPr lang="en-US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Alleluia.</a:t>
            </a:r>
            <a:endParaRPr lang="en-US" sz="4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443</Words>
  <Application>Microsoft Office PowerPoint</Application>
  <PresentationFormat>On-screen Show (16:9)</PresentationFormat>
  <Paragraphs>55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20</vt:i4>
      </vt:variant>
      <vt:variant>
        <vt:lpstr>Slide Titles</vt:lpstr>
      </vt:variant>
      <vt:variant>
        <vt:i4>62</vt:i4>
      </vt:variant>
    </vt:vector>
  </HeadingPairs>
  <TitlesOfParts>
    <vt:vector size="82" baseType="lpstr">
      <vt:lpstr>Office Theme</vt:lpstr>
      <vt:lpstr>1_Office Theme</vt:lpstr>
      <vt:lpstr>2_Office Theme</vt:lpstr>
      <vt:lpstr>4_Office Theme</vt:lpstr>
      <vt:lpstr>5_Office Theme</vt:lpstr>
      <vt:lpstr>6_Office Theme</vt:lpstr>
      <vt:lpstr>7_Office Theme</vt:lpstr>
      <vt:lpstr>8_Office Theme</vt:lpstr>
      <vt:lpstr>3_Office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Đáp Ca Sau Chúa Nhật Chúa Giesu Chịu Phép Rửa</vt:lpstr>
      <vt:lpstr>PowerPoint Presentation</vt:lpstr>
      <vt:lpstr>Thứ Hai Sau Chúa Nhật Chúa Giesu Chịu Phép Rửa</vt:lpstr>
      <vt:lpstr>PowerPoint Presentation</vt:lpstr>
      <vt:lpstr>PowerPoint Presentation</vt:lpstr>
      <vt:lpstr>PowerPoint Presentation</vt:lpstr>
      <vt:lpstr>Chư thần chư thánh, phục bái Chúa đi !</vt:lpstr>
      <vt:lpstr>húa nói : Triều đại Thiên Chúa đã đến gần. Anh em hãy sám hối và tin vào Tin Mừng.</vt:lpstr>
      <vt:lpstr>PowerPoint Presentation</vt:lpstr>
      <vt:lpstr>PowerPoint Presentation</vt:lpstr>
      <vt:lpstr>PowerPoint Presentation</vt:lpstr>
      <vt:lpstr>PowerPoint Presentation</vt:lpstr>
      <vt:lpstr>Thứ Ba Sau Chúa Nhật Chúa Giesu Chịu Phép Rửa</vt:lpstr>
      <vt:lpstr>PowerPoint Presentation</vt:lpstr>
      <vt:lpstr>PowerPoint Presentation</vt:lpstr>
      <vt:lpstr>PowerPoint Presentation</vt:lpstr>
      <vt:lpstr>Chúa đã đặt Con Chúa làm chủ công trình tay Chúa sáng tạo.</vt:lpstr>
      <vt:lpstr>Anh em hãy đón nhận lời Thiên Chúa, không phải như lời người phàm, nhưng như lời Thiên Chúa, đúng theo bản tính của lời ấy.</vt:lpstr>
      <vt:lpstr>PowerPoint Presentation</vt:lpstr>
      <vt:lpstr>PowerPoint Presentation</vt:lpstr>
      <vt:lpstr>PowerPoint Presentation</vt:lpstr>
      <vt:lpstr>PowerPoint Presentation</vt:lpstr>
      <vt:lpstr>Thứ Tư Sau Chúa Nhật Chúa Giesu Chịu Phép Rửa</vt:lpstr>
      <vt:lpstr>PowerPoint Presentation</vt:lpstr>
      <vt:lpstr>PowerPoint Presentation</vt:lpstr>
      <vt:lpstr>PowerPoint Presentation</vt:lpstr>
      <vt:lpstr>Giao ước đã lập ra, muôn đời Chúa nhớ mãi.</vt:lpstr>
      <vt:lpstr>Chúa nói : Chiên của tôi thì nghe tiếng tôi ; tôi biết chúng, và chúng theo tôi.</vt:lpstr>
      <vt:lpstr>PowerPoint Presentation</vt:lpstr>
      <vt:lpstr>PowerPoint Presentation</vt:lpstr>
      <vt:lpstr>PowerPoint Presentation</vt:lpstr>
      <vt:lpstr>PowerPoint Presentation</vt:lpstr>
      <vt:lpstr>Thứ Năm Sau Chúa Nhật Chúa Giesu Chịu Phép Rửa</vt:lpstr>
      <vt:lpstr>PowerPoint Presentation</vt:lpstr>
      <vt:lpstr>PowerPoint Presentation</vt:lpstr>
      <vt:lpstr>PowerPoint Presentation</vt:lpstr>
      <vt:lpstr>Ngày hôm nay, ước gì anh em nghe tiếng Chúa !Người phán : Các ngươi chớ cứng lòng.</vt:lpstr>
      <vt:lpstr>Đức Giê-su rao giảng Tin Mừng Nước Trời, và chữa hết mọi kẻ bệnh hoạn tật nguyền trong dân.</vt:lpstr>
      <vt:lpstr>PowerPoint Presentation</vt:lpstr>
      <vt:lpstr>PowerPoint Presentation</vt:lpstr>
      <vt:lpstr>PowerPoint Presentation</vt:lpstr>
      <vt:lpstr>PowerPoint Presentation</vt:lpstr>
      <vt:lpstr>Thứ Sáu Sau Chúa Nhật Chúa Giesu Chịu Phép Rửa</vt:lpstr>
      <vt:lpstr>PowerPoint Presentation</vt:lpstr>
      <vt:lpstr>PowerPoint Presentation</vt:lpstr>
      <vt:lpstr>PowerPoint Presentation</vt:lpstr>
      <vt:lpstr>Anh em đừng lãng quên những việc Thiên Chúa làm.</vt:lpstr>
      <vt:lpstr>Trong Đức Ki-tô, Thiên Chúa đã cho thế gian được hoà giải với Người, và giao cho chúng tôi công bố lời hoà giải.</vt:lpstr>
      <vt:lpstr>PowerPoint Presentation</vt:lpstr>
      <vt:lpstr>PowerPoint Presentation</vt:lpstr>
      <vt:lpstr>PowerPoint Presentation</vt:lpstr>
      <vt:lpstr>PowerPoint Presentation</vt:lpstr>
      <vt:lpstr>Thứ Bảy Sau Chúa Nhật Chúa Giesu Chịu Phép Rửa Bắt Đầu Tuần Lễ Cầu Cho Các Ki tô Hữu Hiệp Nhất</vt:lpstr>
      <vt:lpstr>PowerPoint Presentation</vt:lpstr>
      <vt:lpstr>PowerPoint Presentation</vt:lpstr>
      <vt:lpstr>PowerPoint Presentation</vt:lpstr>
      <vt:lpstr>Lạy Chúa, Lời Chúa là thần khí và là sự sống.</vt:lpstr>
      <vt:lpstr>Chúa đã sai tôi đi loan báo Tin Mừng cho kẻ nghèo hèn, công bố cho kẻ bị giam cầm biết họ được tha.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Đáp Ca Sau Chúa Nhật I Thường Niên</dc:title>
  <dc:creator>Hung Nam</dc:creator>
  <cp:lastModifiedBy>Hùng Nam</cp:lastModifiedBy>
  <cp:revision>13</cp:revision>
  <dcterms:created xsi:type="dcterms:W3CDTF">2022-10-29T10:09:31Z</dcterms:created>
  <dcterms:modified xsi:type="dcterms:W3CDTF">2024-12-04T22:01:21Z</dcterms:modified>
</cp:coreProperties>
</file>