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744" r:id="rId5"/>
    <p:sldMasterId id="2147483756" r:id="rId6"/>
    <p:sldMasterId id="2147483768" r:id="rId7"/>
    <p:sldMasterId id="2147483780" r:id="rId8"/>
    <p:sldMasterId id="2147483792" r:id="rId9"/>
    <p:sldMasterId id="2147483804" r:id="rId10"/>
    <p:sldMasterId id="2147483816" r:id="rId11"/>
    <p:sldMasterId id="2147483828" r:id="rId12"/>
  </p:sldMasterIdLst>
  <p:notesMasterIdLst>
    <p:notesMasterId r:id="rId76"/>
  </p:notesMasterIdLst>
  <p:sldIdLst>
    <p:sldId id="256" r:id="rId13"/>
    <p:sldId id="272" r:id="rId14"/>
    <p:sldId id="316" r:id="rId15"/>
    <p:sldId id="317" r:id="rId16"/>
    <p:sldId id="318" r:id="rId17"/>
    <p:sldId id="319" r:id="rId18"/>
    <p:sldId id="320" r:id="rId19"/>
    <p:sldId id="321" r:id="rId20"/>
    <p:sldId id="322" r:id="rId21"/>
    <p:sldId id="257" r:id="rId22"/>
    <p:sldId id="308" r:id="rId23"/>
    <p:sldId id="271" r:id="rId24"/>
    <p:sldId id="258" r:id="rId25"/>
    <p:sldId id="259" r:id="rId26"/>
    <p:sldId id="310" r:id="rId27"/>
    <p:sldId id="312" r:id="rId28"/>
    <p:sldId id="311" r:id="rId29"/>
    <p:sldId id="260" r:id="rId30"/>
    <p:sldId id="278" r:id="rId31"/>
    <p:sldId id="279" r:id="rId32"/>
    <p:sldId id="309" r:id="rId33"/>
    <p:sldId id="280" r:id="rId34"/>
    <p:sldId id="281" r:id="rId35"/>
    <p:sldId id="323" r:id="rId36"/>
    <p:sldId id="313" r:id="rId37"/>
    <p:sldId id="314" r:id="rId38"/>
    <p:sldId id="315" r:id="rId39"/>
    <p:sldId id="304" r:id="rId40"/>
    <p:sldId id="305" r:id="rId41"/>
    <p:sldId id="324" r:id="rId42"/>
    <p:sldId id="306" r:id="rId43"/>
    <p:sldId id="325" r:id="rId44"/>
    <p:sldId id="307" r:id="rId45"/>
    <p:sldId id="342" r:id="rId46"/>
    <p:sldId id="341" r:id="rId47"/>
    <p:sldId id="326" r:id="rId48"/>
    <p:sldId id="327" r:id="rId49"/>
    <p:sldId id="328" r:id="rId50"/>
    <p:sldId id="329" r:id="rId51"/>
    <p:sldId id="330" r:id="rId52"/>
    <p:sldId id="331" r:id="rId53"/>
    <p:sldId id="332" r:id="rId54"/>
    <p:sldId id="343" r:id="rId55"/>
    <p:sldId id="344" r:id="rId56"/>
    <p:sldId id="333" r:id="rId57"/>
    <p:sldId id="334" r:id="rId58"/>
    <p:sldId id="335" r:id="rId59"/>
    <p:sldId id="336" r:id="rId60"/>
    <p:sldId id="337" r:id="rId61"/>
    <p:sldId id="338" r:id="rId62"/>
    <p:sldId id="339" r:id="rId63"/>
    <p:sldId id="345" r:id="rId64"/>
    <p:sldId id="346" r:id="rId65"/>
    <p:sldId id="297" r:id="rId66"/>
    <p:sldId id="298" r:id="rId67"/>
    <p:sldId id="299" r:id="rId68"/>
    <p:sldId id="350" r:id="rId69"/>
    <p:sldId id="300" r:id="rId70"/>
    <p:sldId id="301" r:id="rId71"/>
    <p:sldId id="347" r:id="rId72"/>
    <p:sldId id="348" r:id="rId73"/>
    <p:sldId id="349" r:id="rId74"/>
    <p:sldId id="302" r:id="rId7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9"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44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16" Type="http://schemas.openxmlformats.org/officeDocument/2006/relationships/slide" Target="slides/slide4.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9.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2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2F7198-F365-4840-8A48-DE3EE41C0018}" type="datetimeFigureOut">
              <a:rPr lang="en-US" smtClean="0"/>
              <a:t>12/18/2024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203DAA-B319-47EE-B27B-D6B219FDEFF3}" type="slidenum">
              <a:rPr lang="en-US" smtClean="0"/>
              <a:t>‹#›</a:t>
            </a:fld>
            <a:endParaRPr lang="en-US"/>
          </a:p>
        </p:txBody>
      </p:sp>
    </p:spTree>
    <p:extLst>
      <p:ext uri="{BB962C8B-B14F-4D97-AF65-F5344CB8AC3E}">
        <p14:creationId xmlns:p14="http://schemas.microsoft.com/office/powerpoint/2010/main" val="1777775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203DAA-B319-47EE-B27B-D6B219FDEFF3}" type="slidenum">
              <a:rPr lang="en-US" smtClean="0"/>
              <a:t>42</a:t>
            </a:fld>
            <a:endParaRPr lang="en-US"/>
          </a:p>
        </p:txBody>
      </p:sp>
    </p:spTree>
    <p:extLst>
      <p:ext uri="{BB962C8B-B14F-4D97-AF65-F5344CB8AC3E}">
        <p14:creationId xmlns:p14="http://schemas.microsoft.com/office/powerpoint/2010/main" val="3782082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FFF6C91-25C8-FBD5-C24F-EA902ED155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7467975D-84CE-9785-22F6-D07D5F3F62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0A9C6C62-3FC4-DC19-6908-709935BE25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A4EA13DE-F7F6-7CF5-181C-1E1D9A317D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203DAA-B319-47EE-B27B-D6B219FDEF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239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19AE4B-6C0E-4CA9-8C8B-249E94D6ED59}"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1809116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304865734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730264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857300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239615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24261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604140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98102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1717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10689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091108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5470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3863076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940535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12/18/2024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02401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12/18/2024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992896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12/18/2024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863653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12/18/2024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67108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12/18/2024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50605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12/18/2024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631979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12/18/2024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559694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12/18/2024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54617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12/18/2024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141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37432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12/18/2024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1145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12/18/2024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26100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126420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846498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75890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24016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084992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25439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754422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3163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88655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86506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512954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1469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2900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582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259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75278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6567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9858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538729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9192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3386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43463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374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8865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29005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5824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2594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75278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6567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27755324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98586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91922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33863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43463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2019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8200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27840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67111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1214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158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19AE4B-6C0E-4CA9-8C8B-249E94D6ED59}" type="datetimeFigureOut">
              <a:rPr lang="en-US" smtClean="0"/>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4049435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5470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1026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3736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01439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57598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23030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3643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91872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03402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5122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19AE4B-6C0E-4CA9-8C8B-249E94D6ED59}" type="datetimeFigureOut">
              <a:rPr lang="en-US" smtClean="0"/>
              <a:t>12/18/2024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29159764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67807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91701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3134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5345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96570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17820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18754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04095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3854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605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19AE4B-6C0E-4CA9-8C8B-249E94D6ED59}" type="datetimeFigureOut">
              <a:rPr lang="en-US" smtClean="0"/>
              <a:t>12/18/2024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17403224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4889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85844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3171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1149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50473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53845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80895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6752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36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635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t>12/18/2024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28391209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36708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39048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4744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01078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1611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3613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03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4697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4779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927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19112169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84006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985427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30297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0260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1839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037677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03262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335065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548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477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3808781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9275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840066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98542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30297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02601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18392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037677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032627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33506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54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2.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t>12/18/2024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t>‹#›</a:t>
            </a:fld>
            <a:endParaRPr lang="en-US"/>
          </a:p>
        </p:txBody>
      </p:sp>
    </p:spTree>
    <p:extLst>
      <p:ext uri="{BB962C8B-B14F-4D97-AF65-F5344CB8AC3E}">
        <p14:creationId xmlns:p14="http://schemas.microsoft.com/office/powerpoint/2010/main" val="1219784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07173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12/18/2024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66704103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754933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3069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30696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5007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64948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91491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224734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99759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12/18/2024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99759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9.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17.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7.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7.xml"/></Relationships>
</file>

<file path=ppt/slides/_rels/slide5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7.xml"/></Relationships>
</file>

<file path=ppt/slides/_rels/slide6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2.xml"/></Relationships>
</file>

<file path=ppt/slides/_rels/slide6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2.xml"/></Relationships>
</file>

<file path=ppt/slides/_rels/slide6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err="1">
                <a:solidFill>
                  <a:srgbClr val="FFFF00"/>
                </a:solidFill>
                <a:effectLst/>
                <a:latin typeface="+mj-lt"/>
                <a:ea typeface="Times" pitchFamily="34" charset="0"/>
                <a:cs typeface="Times New Roman" pitchFamily="18" charset="0"/>
              </a:rPr>
              <a:t>Đáp</a:t>
            </a:r>
            <a:r>
              <a:rPr lang="en-US" sz="8000" b="0" dirty="0">
                <a:solidFill>
                  <a:srgbClr val="FFFF00"/>
                </a:solidFill>
                <a:effectLst/>
                <a:latin typeface="+mj-lt"/>
                <a:ea typeface="Times" pitchFamily="34" charset="0"/>
                <a:cs typeface="Times New Roman" pitchFamily="18" charset="0"/>
              </a:rPr>
              <a:t> </a:t>
            </a:r>
            <a:r>
              <a:rPr lang="en-US" sz="8000" b="0" dirty="0" err="1">
                <a:solidFill>
                  <a:srgbClr val="FFFF00"/>
                </a:solidFill>
                <a:effectLst/>
                <a:latin typeface="+mj-lt"/>
                <a:ea typeface="Times" pitchFamily="34" charset="0"/>
                <a:cs typeface="Times New Roman" pitchFamily="18" charset="0"/>
              </a:rPr>
              <a:t>Ca</a:t>
            </a:r>
            <a:r>
              <a:rPr lang="en-US" sz="8000" b="0" dirty="0">
                <a:solidFill>
                  <a:srgbClr val="FFFF00"/>
                </a:solidFill>
                <a:effectLst/>
                <a:latin typeface="+mj-lt"/>
                <a:ea typeface="Times" pitchFamily="34" charset="0"/>
                <a:cs typeface="Times New Roman" pitchFamily="18" charset="0"/>
              </a:rPr>
              <a:t/>
            </a:r>
            <a:br>
              <a:rPr lang="en-US" sz="8000" b="0" dirty="0">
                <a:solidFill>
                  <a:srgbClr val="FFFF00"/>
                </a:solidFill>
                <a:effectLst/>
                <a:latin typeface="+mj-lt"/>
                <a:ea typeface="Times" pitchFamily="34" charset="0"/>
                <a:cs typeface="Times New Roman" pitchFamily="18" charset="0"/>
              </a:rPr>
            </a:br>
            <a:r>
              <a:rPr lang="en-US" sz="8000" b="0" dirty="0" err="1">
                <a:solidFill>
                  <a:srgbClr val="FFFF00"/>
                </a:solidFill>
                <a:effectLst/>
                <a:latin typeface="+mj-lt"/>
                <a:ea typeface="Times" pitchFamily="34" charset="0"/>
                <a:cs typeface="Times New Roman" pitchFamily="18" charset="0"/>
              </a:rPr>
              <a:t>Sau</a:t>
            </a:r>
            <a:r>
              <a:rPr lang="en-US" sz="8000" b="0" dirty="0">
                <a:solidFill>
                  <a:srgbClr val="FFFF00"/>
                </a:solidFill>
                <a:effectLst/>
                <a:latin typeface="+mj-lt"/>
                <a:ea typeface="Times" pitchFamily="34" charset="0"/>
                <a:cs typeface="Times New Roman" pitchFamily="18" charset="0"/>
              </a:rPr>
              <a:t> </a:t>
            </a:r>
            <a:r>
              <a:rPr lang="en-US" sz="8000" b="0" dirty="0" err="1">
                <a:solidFill>
                  <a:srgbClr val="FFFF00"/>
                </a:solidFill>
                <a:effectLst/>
                <a:latin typeface="+mj-lt"/>
                <a:ea typeface="Times" pitchFamily="34" charset="0"/>
                <a:cs typeface="Times New Roman" pitchFamily="18" charset="0"/>
              </a:rPr>
              <a:t>Chúa</a:t>
            </a:r>
            <a:r>
              <a:rPr lang="en-US" sz="8000" b="0" dirty="0">
                <a:solidFill>
                  <a:srgbClr val="FFFF00"/>
                </a:solidFill>
                <a:effectLst/>
                <a:latin typeface="+mj-lt"/>
                <a:ea typeface="Times" pitchFamily="34" charset="0"/>
                <a:cs typeface="Times New Roman" pitchFamily="18" charset="0"/>
              </a:rPr>
              <a:t> </a:t>
            </a:r>
            <a:r>
              <a:rPr lang="en-US" sz="8000" b="0" dirty="0" err="1">
                <a:solidFill>
                  <a:srgbClr val="FFFF00"/>
                </a:solidFill>
                <a:effectLst/>
                <a:latin typeface="+mj-lt"/>
                <a:ea typeface="Times" pitchFamily="34" charset="0"/>
                <a:cs typeface="Times New Roman" pitchFamily="18" charset="0"/>
              </a:rPr>
              <a:t>Nhật</a:t>
            </a:r>
            <a:r>
              <a:rPr lang="en-US" sz="8000" b="0" dirty="0">
                <a:solidFill>
                  <a:srgbClr val="FFFF00"/>
                </a:solidFill>
                <a:effectLst/>
                <a:latin typeface="+mj-lt"/>
                <a:ea typeface="Times" pitchFamily="34" charset="0"/>
                <a:cs typeface="Times New Roman" pitchFamily="18" charset="0"/>
              </a:rPr>
              <a:t> III </a:t>
            </a:r>
            <a:br>
              <a:rPr lang="en-US" sz="8000" b="0" dirty="0">
                <a:solidFill>
                  <a:srgbClr val="FFFF00"/>
                </a:solidFill>
                <a:effectLst/>
                <a:latin typeface="+mj-lt"/>
                <a:ea typeface="Times" pitchFamily="34" charset="0"/>
                <a:cs typeface="Times New Roman" pitchFamily="18" charset="0"/>
              </a:rPr>
            </a:br>
            <a:r>
              <a:rPr lang="en-US" sz="8000" b="0" dirty="0" err="1">
                <a:solidFill>
                  <a:srgbClr val="FFFF00"/>
                </a:solidFill>
                <a:effectLst/>
                <a:latin typeface="+mj-lt"/>
                <a:ea typeface="Times" pitchFamily="34" charset="0"/>
                <a:cs typeface="Times New Roman" pitchFamily="18" charset="0"/>
              </a:rPr>
              <a:t>Thường</a:t>
            </a:r>
            <a:r>
              <a:rPr lang="en-US" sz="8000" b="0" dirty="0">
                <a:solidFill>
                  <a:srgbClr val="FFFF00"/>
                </a:solidFill>
                <a:effectLst/>
                <a:latin typeface="+mj-lt"/>
                <a:ea typeface="Times" pitchFamily="34" charset="0"/>
                <a:cs typeface="Times New Roman" pitchFamily="18" charset="0"/>
              </a:rPr>
              <a:t> </a:t>
            </a:r>
            <a:r>
              <a:rPr lang="en-US" sz="8000" b="0" dirty="0" err="1">
                <a:solidFill>
                  <a:srgbClr val="FFFF00"/>
                </a:solidFill>
                <a:effectLst/>
                <a:latin typeface="+mj-lt"/>
                <a:ea typeface="Times" pitchFamily="34" charset="0"/>
                <a:cs typeface="Times New Roman" pitchFamily="18" charset="0"/>
              </a:rPr>
              <a:t>Niên</a:t>
            </a:r>
            <a:endParaRPr lang="en-US" sz="8000" b="0" dirty="0">
              <a:solidFill>
                <a:srgbClr val="FFFF00"/>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344449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0" dirty="0" err="1">
                <a:solidFill>
                  <a:srgbClr val="FFFF00"/>
                </a:solidFill>
                <a:effectLst/>
                <a:latin typeface="+mj-lt"/>
                <a:ea typeface="Times" pitchFamily="34" charset="0"/>
                <a:cs typeface="Times New Roman" pitchFamily="18" charset="0"/>
              </a:rPr>
              <a:t>Thứ</a:t>
            </a:r>
            <a:r>
              <a:rPr lang="en-US" sz="7200" b="0" dirty="0">
                <a:solidFill>
                  <a:srgbClr val="FFFF00"/>
                </a:solidFill>
                <a:effectLst/>
                <a:latin typeface="+mj-lt"/>
                <a:ea typeface="Times" pitchFamily="34" charset="0"/>
                <a:cs typeface="Times New Roman" pitchFamily="18" charset="0"/>
              </a:rPr>
              <a:t> </a:t>
            </a:r>
            <a:r>
              <a:rPr lang="en-US" sz="7200" b="0" dirty="0" err="1">
                <a:solidFill>
                  <a:srgbClr val="FFFF00"/>
                </a:solidFill>
                <a:effectLst/>
                <a:latin typeface="+mj-lt"/>
                <a:ea typeface="Times" pitchFamily="34" charset="0"/>
                <a:cs typeface="Times New Roman" pitchFamily="18" charset="0"/>
              </a:rPr>
              <a:t>Hai</a:t>
            </a:r>
            <a:r>
              <a:rPr lang="en-US" sz="7200" b="0" dirty="0">
                <a:solidFill>
                  <a:srgbClr val="FFFF00"/>
                </a:solidFill>
                <a:effectLst/>
                <a:latin typeface="+mj-lt"/>
                <a:ea typeface="Times" pitchFamily="34" charset="0"/>
                <a:cs typeface="Times New Roman" pitchFamily="18" charset="0"/>
              </a:rPr>
              <a:t/>
            </a:r>
            <a:br>
              <a:rPr lang="en-US" sz="7200" b="0" dirty="0">
                <a:solidFill>
                  <a:srgbClr val="FFFF00"/>
                </a:solidFill>
                <a:effectLst/>
                <a:latin typeface="+mj-lt"/>
                <a:ea typeface="Times" pitchFamily="34" charset="0"/>
                <a:cs typeface="Times New Roman" pitchFamily="18" charset="0"/>
              </a:rPr>
            </a:br>
            <a:r>
              <a:rPr lang="vi-VN" sz="7200" b="0" dirty="0">
                <a:solidFill>
                  <a:srgbClr val="FFFF00"/>
                </a:solidFill>
                <a:effectLst/>
                <a:latin typeface="+mj-lt"/>
                <a:ea typeface="Times" pitchFamily="34" charset="0"/>
                <a:cs typeface="Times New Roman" pitchFamily="18" charset="0"/>
              </a:rPr>
              <a:t>Sau Chúa Nhật I</a:t>
            </a:r>
            <a:r>
              <a:rPr lang="en-US" sz="7200" b="0" dirty="0">
                <a:solidFill>
                  <a:srgbClr val="FFFF00"/>
                </a:solidFill>
                <a:effectLst/>
                <a:latin typeface="+mj-lt"/>
                <a:ea typeface="Times" pitchFamily="34" charset="0"/>
                <a:cs typeface="Times New Roman" pitchFamily="18" charset="0"/>
              </a:rPr>
              <a:t>I</a:t>
            </a:r>
            <a:r>
              <a:rPr lang="vi-VN" sz="7200" b="0" dirty="0">
                <a:solidFill>
                  <a:srgbClr val="FFFF00"/>
                </a:solidFill>
                <a:effectLst/>
                <a:latin typeface="+mj-lt"/>
                <a:ea typeface="Times" pitchFamily="34" charset="0"/>
                <a:cs typeface="Times New Roman" pitchFamily="18" charset="0"/>
              </a:rPr>
              <a:t>I </a:t>
            </a:r>
            <a:br>
              <a:rPr lang="vi-VN" sz="7200" b="0" dirty="0">
                <a:solidFill>
                  <a:srgbClr val="FFFF00"/>
                </a:solidFill>
                <a:effectLst/>
                <a:latin typeface="+mj-lt"/>
                <a:ea typeface="Times" pitchFamily="34" charset="0"/>
                <a:cs typeface="Times New Roman" pitchFamily="18" charset="0"/>
              </a:rPr>
            </a:br>
            <a:r>
              <a:rPr lang="vi-VN" sz="7200" b="0" dirty="0">
                <a:solidFill>
                  <a:srgbClr val="FFFF00"/>
                </a:solidFill>
                <a:effectLst/>
                <a:latin typeface="+mj-lt"/>
                <a:ea typeface="Times" pitchFamily="34" charset="0"/>
                <a:cs typeface="Times New Roman" pitchFamily="18" charset="0"/>
              </a:rPr>
              <a:t>Thường Niên</a:t>
            </a:r>
            <a:endParaRPr lang="en-US" sz="7200" b="0" dirty="0">
              <a:solidFill>
                <a:srgbClr val="FFFF00"/>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3906389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00116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76200" y="133350"/>
            <a:ext cx="8991600" cy="2246769"/>
          </a:xfrm>
          <a:prstGeom prst="rect">
            <a:avLst/>
          </a:prstGeom>
        </p:spPr>
        <p:txBody>
          <a:bodyPr wrap="square">
            <a:spAutoFit/>
          </a:bodyPr>
          <a:lstStyle/>
          <a:p>
            <a:r>
              <a:rPr lang="vi-VN" sz="2800" u="sng" dirty="0">
                <a:solidFill>
                  <a:srgbClr val="FFFF00"/>
                </a:solidFill>
              </a:rPr>
              <a:t>Bài đọc 1</a:t>
            </a:r>
          </a:p>
          <a:p>
            <a:r>
              <a:rPr lang="vi-VN" sz="2800" i="1" dirty="0">
                <a:solidFill>
                  <a:schemeClr val="bg1"/>
                </a:solidFill>
              </a:rPr>
              <a:t>Đức Ki-tô đã tự hiến tế chỉ một lần, để xoá bỏ tội lỗi muôn người. Người sẽ xuất hiện lần thứ hai cho những ai trông đợi Người.</a:t>
            </a:r>
            <a:r>
              <a:rPr lang="en-US" sz="2800" i="1" dirty="0">
                <a:solidFill>
                  <a:schemeClr val="bg1"/>
                </a:solidFill>
              </a:rPr>
              <a:t/>
            </a:r>
            <a:br>
              <a:rPr lang="en-US" sz="2800" i="1" dirty="0">
                <a:solidFill>
                  <a:schemeClr val="bg1"/>
                </a:solidFill>
              </a:rPr>
            </a:br>
            <a:r>
              <a:rPr lang="vi-VN" sz="2800" dirty="0">
                <a:solidFill>
                  <a:srgbClr val="FFFF00"/>
                </a:solidFill>
              </a:rPr>
              <a:t>Bài trích thư gửi tín hữu Híp-ri.</a:t>
            </a:r>
          </a:p>
        </p:txBody>
      </p:sp>
    </p:spTree>
    <p:extLst>
      <p:ext uri="{BB962C8B-B14F-4D97-AF65-F5344CB8AC3E}">
        <p14:creationId xmlns:p14="http://schemas.microsoft.com/office/powerpoint/2010/main" val="2084702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43499"/>
          </a:xfrm>
        </p:spPr>
        <p:txBody>
          <a:bodyPr>
            <a:normAutofit/>
          </a:bodyPr>
          <a:lstStyle/>
          <a:p>
            <a:pPr algn="just"/>
            <a:r>
              <a:rPr lang="vi-VN" sz="6600" b="0" dirty="0">
                <a:solidFill>
                  <a:schemeClr val="bg1"/>
                </a:solidFill>
                <a:effectLst/>
                <a:latin typeface="+mj-lt"/>
                <a:ea typeface="Times" pitchFamily="34" charset="0"/>
                <a:cs typeface="Times New Roman" pitchFamily="18" charset="0"/>
              </a:rPr>
              <a:t>Hát lên mừng Chúa một bài ca mới,</a:t>
            </a:r>
            <a:r>
              <a:rPr lang="en-US" sz="6600" b="0" dirty="0">
                <a:solidFill>
                  <a:schemeClr val="bg1"/>
                </a:solidFill>
                <a:effectLst/>
                <a:latin typeface="+mj-lt"/>
                <a:ea typeface="Times" pitchFamily="34" charset="0"/>
                <a:cs typeface="Times New Roman" pitchFamily="18" charset="0"/>
              </a:rPr>
              <a:t> </a:t>
            </a:r>
            <a:r>
              <a:rPr lang="vi-VN" sz="6600" b="0" dirty="0">
                <a:solidFill>
                  <a:schemeClr val="bg1"/>
                </a:solidFill>
                <a:effectLst/>
                <a:latin typeface="+mj-lt"/>
                <a:ea typeface="Times" pitchFamily="34" charset="0"/>
                <a:cs typeface="Times New Roman" pitchFamily="18" charset="0"/>
              </a:rPr>
              <a:t>vì Người đã thực hiện bao kỳ công.</a:t>
            </a:r>
            <a:endParaRPr lang="en-US" sz="6600" b="0" dirty="0">
              <a:solidFill>
                <a:schemeClr val="bg1"/>
              </a:solidFill>
              <a:effectLst/>
              <a:latin typeface="+mj-lt"/>
              <a:ea typeface="Times" pitchFamily="34" charset="0"/>
              <a:cs typeface="Times New Roman" pitchFamily="18" charset="0"/>
            </a:endParaRPr>
          </a:p>
        </p:txBody>
      </p:sp>
      <p:sp>
        <p:nvSpPr>
          <p:cNvPr id="3" name="TextBox 2"/>
          <p:cNvSpPr txBox="1"/>
          <p:nvPr/>
        </p:nvSpPr>
        <p:spPr>
          <a:xfrm>
            <a:off x="0" y="19443"/>
            <a:ext cx="1478290" cy="584775"/>
          </a:xfrm>
          <a:prstGeom prst="rect">
            <a:avLst/>
          </a:prstGeom>
          <a:noFill/>
        </p:spPr>
        <p:txBody>
          <a:bodyPr wrap="none" rtlCol="0">
            <a:spAutoFit/>
          </a:bodyPr>
          <a:lstStyle/>
          <a:p>
            <a:r>
              <a:rPr lang="en-US" sz="3200" b="1" u="sng" dirty="0" err="1">
                <a:solidFill>
                  <a:srgbClr val="FFFF00"/>
                </a:solidFill>
                <a:latin typeface="+mj-lt"/>
                <a:cs typeface="Times New Roman" pitchFamily="18" charset="0"/>
              </a:rPr>
              <a:t>Đáp</a:t>
            </a:r>
            <a:r>
              <a:rPr lang="en-US" sz="3200" b="1" u="sng" dirty="0">
                <a:solidFill>
                  <a:srgbClr val="FFFF00"/>
                </a:solidFill>
                <a:latin typeface="+mj-lt"/>
                <a:cs typeface="Times New Roman" pitchFamily="18" charset="0"/>
              </a:rPr>
              <a:t> </a:t>
            </a:r>
            <a:r>
              <a:rPr lang="en-US" sz="3200" b="1" u="sng" dirty="0" err="1">
                <a:solidFill>
                  <a:srgbClr val="FFFF00"/>
                </a:solidFill>
                <a:latin typeface="+mj-lt"/>
                <a:cs typeface="Times New Roman" pitchFamily="18" charset="0"/>
              </a:rPr>
              <a:t>ca</a:t>
            </a:r>
            <a:r>
              <a:rPr lang="en-US" sz="3200" b="1" u="sng" dirty="0">
                <a:solidFill>
                  <a:srgbClr val="FFFF00"/>
                </a:solidFill>
                <a:latin typeface="+mj-lt"/>
                <a:cs typeface="Times New Roman" pitchFamily="18" charset="0"/>
              </a:rPr>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856" y="149304"/>
            <a:ext cx="39433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6389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14350"/>
            <a:ext cx="9144000" cy="4267200"/>
          </a:xfrm>
        </p:spPr>
        <p:txBody>
          <a:bodyPr>
            <a:normAutofit fontScale="90000"/>
          </a:bodyPr>
          <a:lstStyle/>
          <a:p>
            <a:pPr algn="just"/>
            <a:r>
              <a:rPr lang="vi-VN" sz="6000" dirty="0">
                <a:solidFill>
                  <a:schemeClr val="bg1"/>
                </a:solidFill>
                <a:ea typeface="Times" pitchFamily="34" charset="0"/>
                <a:cs typeface="Times New Roman" pitchFamily="18" charset="0"/>
              </a:rPr>
              <a:t>Đấng Cứu Độ chúng ta là Đức Giê-su Ki-tô đã tiêu diệt thần chết, và đã dùng Tin Mừng mà làm sáng tỏ phúc trường sinh.</a:t>
            </a:r>
            <a:endParaRPr lang="en-US" sz="6000" b="0" dirty="0">
              <a:solidFill>
                <a:schemeClr val="bg1"/>
              </a:solidFill>
              <a:effectLst/>
              <a:latin typeface="+mj-lt"/>
              <a:ea typeface="Times" pitchFamily="34" charset="0"/>
              <a:cs typeface="Times New Roman" pitchFamily="18" charset="0"/>
            </a:endParaRPr>
          </a:p>
        </p:txBody>
      </p:sp>
      <p:sp>
        <p:nvSpPr>
          <p:cNvPr id="3" name="TextBox 2"/>
          <p:cNvSpPr txBox="1"/>
          <p:nvPr/>
        </p:nvSpPr>
        <p:spPr>
          <a:xfrm>
            <a:off x="76200" y="23622"/>
            <a:ext cx="2871299" cy="584775"/>
          </a:xfrm>
          <a:prstGeom prst="rect">
            <a:avLst/>
          </a:prstGeom>
          <a:noFill/>
        </p:spPr>
        <p:txBody>
          <a:bodyPr wrap="none" rtlCol="0">
            <a:spAutoFit/>
          </a:bodyPr>
          <a:lstStyle/>
          <a:p>
            <a:r>
              <a:rPr lang="en-US" sz="3200" b="1" u="sng" dirty="0">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15604" y="4400550"/>
            <a:ext cx="1808507" cy="707886"/>
          </a:xfrm>
          <a:prstGeom prst="rect">
            <a:avLst/>
          </a:prstGeom>
        </p:spPr>
        <p:txBody>
          <a:bodyPr wrap="none">
            <a:spAutoFit/>
          </a:bodyPr>
          <a:lstStyle/>
          <a:p>
            <a:pPr algn="r"/>
            <a:r>
              <a:rPr lang="en-US" sz="4000" b="1" u="sng" dirty="0">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906389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10611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33985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33985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6389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0" dirty="0" err="1">
                <a:solidFill>
                  <a:srgbClr val="FFFF00"/>
                </a:solidFill>
                <a:effectLst/>
                <a:latin typeface="+mj-lt"/>
                <a:ea typeface="Times" pitchFamily="34" charset="0"/>
                <a:cs typeface="Times New Roman" pitchFamily="18" charset="0"/>
              </a:rPr>
              <a:t>Thứ</a:t>
            </a:r>
            <a:r>
              <a:rPr lang="en-US" sz="7200" b="0" dirty="0">
                <a:solidFill>
                  <a:srgbClr val="FFFF00"/>
                </a:solidFill>
                <a:effectLst/>
                <a:latin typeface="+mj-lt"/>
                <a:ea typeface="Times" pitchFamily="34" charset="0"/>
                <a:cs typeface="Times New Roman" pitchFamily="18" charset="0"/>
              </a:rPr>
              <a:t> Ba</a:t>
            </a:r>
            <a:br>
              <a:rPr lang="en-US" sz="7200" b="0" dirty="0">
                <a:solidFill>
                  <a:srgbClr val="FFFF00"/>
                </a:solidFill>
                <a:effectLst/>
                <a:latin typeface="+mj-lt"/>
                <a:ea typeface="Times" pitchFamily="34" charset="0"/>
                <a:cs typeface="Times New Roman" pitchFamily="18" charset="0"/>
              </a:rPr>
            </a:br>
            <a:r>
              <a:rPr lang="vi-VN" sz="7200" b="0" dirty="0">
                <a:solidFill>
                  <a:srgbClr val="FFFF00"/>
                </a:solidFill>
                <a:effectLst/>
                <a:latin typeface="+mj-lt"/>
                <a:ea typeface="Times" pitchFamily="34" charset="0"/>
                <a:cs typeface="Times New Roman" pitchFamily="18" charset="0"/>
              </a:rPr>
              <a:t>Sau Chúa Nhật I</a:t>
            </a:r>
            <a:r>
              <a:rPr lang="en-US" sz="7200" b="0" dirty="0">
                <a:solidFill>
                  <a:srgbClr val="FFFF00"/>
                </a:solidFill>
                <a:effectLst/>
                <a:latin typeface="+mj-lt"/>
                <a:ea typeface="Times" pitchFamily="34" charset="0"/>
                <a:cs typeface="Times New Roman" pitchFamily="18" charset="0"/>
              </a:rPr>
              <a:t>I</a:t>
            </a:r>
            <a:r>
              <a:rPr lang="vi-VN" sz="7200" b="0" dirty="0">
                <a:solidFill>
                  <a:srgbClr val="FFFF00"/>
                </a:solidFill>
                <a:effectLst/>
                <a:latin typeface="+mj-lt"/>
                <a:ea typeface="Times" pitchFamily="34" charset="0"/>
                <a:cs typeface="Times New Roman" pitchFamily="18" charset="0"/>
              </a:rPr>
              <a:t>I </a:t>
            </a:r>
            <a:br>
              <a:rPr lang="vi-VN" sz="7200" b="0" dirty="0">
                <a:solidFill>
                  <a:srgbClr val="FFFF00"/>
                </a:solidFill>
                <a:effectLst/>
                <a:latin typeface="+mj-lt"/>
                <a:ea typeface="Times" pitchFamily="34" charset="0"/>
                <a:cs typeface="Times New Roman" pitchFamily="18" charset="0"/>
              </a:rPr>
            </a:br>
            <a:r>
              <a:rPr lang="vi-VN" sz="7200" b="0" dirty="0">
                <a:solidFill>
                  <a:srgbClr val="FFFF00"/>
                </a:solidFill>
                <a:effectLst/>
                <a:latin typeface="+mj-lt"/>
                <a:ea typeface="Times" pitchFamily="34" charset="0"/>
                <a:cs typeface="Times New Roman" pitchFamily="18" charset="0"/>
              </a:rPr>
              <a:t>Thường Niên</a:t>
            </a:r>
            <a:endParaRPr lang="en-US" sz="7200" b="0" dirty="0">
              <a:solidFill>
                <a:srgbClr val="FFFF00"/>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1978267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4702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6373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76200" y="133350"/>
            <a:ext cx="8991600" cy="1384995"/>
          </a:xfrm>
          <a:prstGeom prst="rect">
            <a:avLst/>
          </a:prstGeom>
        </p:spPr>
        <p:txBody>
          <a:bodyPr wrap="square">
            <a:spAutoFit/>
          </a:bodyPr>
          <a:lstStyle/>
          <a:p>
            <a:r>
              <a:rPr lang="vi-VN" sz="2800" u="sng" dirty="0">
                <a:solidFill>
                  <a:srgbClr val="FFFF00"/>
                </a:solidFill>
              </a:rPr>
              <a:t>Bài đọc 1</a:t>
            </a:r>
          </a:p>
          <a:p>
            <a:r>
              <a:rPr lang="vi-VN" sz="2800" i="1" dirty="0">
                <a:solidFill>
                  <a:prstClr val="white"/>
                </a:solidFill>
              </a:rPr>
              <a:t>Lạy Thiên Chúa, này con đây, con đến để thực thi ý Ngài.</a:t>
            </a:r>
            <a:endParaRPr lang="en-US" sz="2800" i="1" dirty="0">
              <a:solidFill>
                <a:prstClr val="white"/>
              </a:solidFill>
            </a:endParaRPr>
          </a:p>
          <a:p>
            <a:r>
              <a:rPr lang="vi-VN" sz="2800" dirty="0">
                <a:solidFill>
                  <a:srgbClr val="FFFF00"/>
                </a:solidFill>
              </a:rPr>
              <a:t>Bài trích thư gửi tín hữu Híp-ri.</a:t>
            </a:r>
          </a:p>
        </p:txBody>
      </p:sp>
    </p:spTree>
    <p:extLst>
      <p:ext uri="{BB962C8B-B14F-4D97-AF65-F5344CB8AC3E}">
        <p14:creationId xmlns:p14="http://schemas.microsoft.com/office/powerpoint/2010/main" val="2874615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43499"/>
          </a:xfrm>
        </p:spPr>
        <p:txBody>
          <a:bodyPr>
            <a:normAutofit/>
          </a:bodyPr>
          <a:lstStyle/>
          <a:p>
            <a:pPr algn="just"/>
            <a:r>
              <a:rPr lang="vi-VN" sz="8000" dirty="0">
                <a:solidFill>
                  <a:schemeClr val="bg1"/>
                </a:solidFill>
                <a:ea typeface="Times" pitchFamily="34" charset="0"/>
                <a:cs typeface="Times New Roman" pitchFamily="18" charset="0"/>
              </a:rPr>
              <a:t>Lạy Chúa, này con xin đến để thực thi ý Ngài.</a:t>
            </a:r>
            <a:endParaRPr lang="en-US" sz="8000" b="0" dirty="0">
              <a:solidFill>
                <a:schemeClr val="bg1"/>
              </a:solidFill>
              <a:effectLst/>
              <a:latin typeface="+mj-lt"/>
              <a:ea typeface="Times" pitchFamily="34" charset="0"/>
              <a:cs typeface="Times New Roman" pitchFamily="18" charset="0"/>
            </a:endParaRPr>
          </a:p>
        </p:txBody>
      </p:sp>
      <p:sp>
        <p:nvSpPr>
          <p:cNvPr id="3" name="TextBox 2"/>
          <p:cNvSpPr txBox="1"/>
          <p:nvPr/>
        </p:nvSpPr>
        <p:spPr>
          <a:xfrm>
            <a:off x="0" y="19443"/>
            <a:ext cx="1478290" cy="584775"/>
          </a:xfrm>
          <a:prstGeom prst="rect">
            <a:avLst/>
          </a:prstGeom>
          <a:noFill/>
        </p:spPr>
        <p:txBody>
          <a:bodyPr wrap="none" rtlCol="0">
            <a:spAutoFit/>
          </a:bodyPr>
          <a:lstStyle/>
          <a:p>
            <a:r>
              <a:rPr lang="en-US" sz="3200" b="1" u="sng" dirty="0" err="1">
                <a:solidFill>
                  <a:srgbClr val="FFFF00"/>
                </a:solidFill>
                <a:latin typeface="+mj-lt"/>
                <a:cs typeface="Times New Roman" pitchFamily="18" charset="0"/>
              </a:rPr>
              <a:t>Đáp</a:t>
            </a:r>
            <a:r>
              <a:rPr lang="en-US" sz="3200" b="1" u="sng" dirty="0">
                <a:solidFill>
                  <a:srgbClr val="FFFF00"/>
                </a:solidFill>
                <a:latin typeface="+mj-lt"/>
                <a:cs typeface="Times New Roman" pitchFamily="18" charset="0"/>
              </a:rPr>
              <a:t> </a:t>
            </a:r>
            <a:r>
              <a:rPr lang="en-US" sz="3200" b="1" u="sng" dirty="0" err="1">
                <a:solidFill>
                  <a:srgbClr val="FFFF00"/>
                </a:solidFill>
                <a:latin typeface="+mj-lt"/>
                <a:cs typeface="Times New Roman" pitchFamily="18" charset="0"/>
              </a:rPr>
              <a:t>ca</a:t>
            </a:r>
            <a:r>
              <a:rPr lang="en-US" sz="3200" b="1" u="sng" dirty="0">
                <a:solidFill>
                  <a:srgbClr val="FFFF00"/>
                </a:solidFill>
                <a:latin typeface="+mj-lt"/>
                <a:cs typeface="Times New Roman" pitchFamily="18" charset="0"/>
              </a:rPr>
              <a:t>:</a:t>
            </a:r>
          </a:p>
        </p:txBody>
      </p:sp>
    </p:spTree>
    <p:extLst>
      <p:ext uri="{BB962C8B-B14F-4D97-AF65-F5344CB8AC3E}">
        <p14:creationId xmlns:p14="http://schemas.microsoft.com/office/powerpoint/2010/main" val="319041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14350"/>
            <a:ext cx="9144000" cy="4267200"/>
          </a:xfrm>
        </p:spPr>
        <p:txBody>
          <a:bodyPr>
            <a:normAutofit/>
          </a:bodyPr>
          <a:lstStyle/>
          <a:p>
            <a:pPr algn="just"/>
            <a:r>
              <a:rPr lang="vi-VN" sz="5400" dirty="0">
                <a:solidFill>
                  <a:schemeClr val="bg1"/>
                </a:solidFill>
                <a:ea typeface="Times" pitchFamily="34" charset="0"/>
                <a:cs typeface="Times New Roman" pitchFamily="18" charset="0"/>
              </a:rPr>
              <a:t>Lạy Cha là Chúa Tể trời đất, con xin ngợi khen Cha, vì Cha đã mặc khải mầu nhiệm Nước Trời cho những người bé mọn.</a:t>
            </a:r>
            <a:endParaRPr lang="en-US" sz="5400" b="0" dirty="0">
              <a:solidFill>
                <a:schemeClr val="bg1"/>
              </a:solidFill>
              <a:effectLst/>
              <a:ea typeface="Times" pitchFamily="34" charset="0"/>
              <a:cs typeface="Times New Roman" pitchFamily="18" charset="0"/>
            </a:endParaRPr>
          </a:p>
        </p:txBody>
      </p:sp>
      <p:sp>
        <p:nvSpPr>
          <p:cNvPr id="3" name="TextBox 2"/>
          <p:cNvSpPr txBox="1"/>
          <p:nvPr/>
        </p:nvSpPr>
        <p:spPr>
          <a:xfrm>
            <a:off x="76200" y="23622"/>
            <a:ext cx="2871299" cy="584775"/>
          </a:xfrm>
          <a:prstGeom prst="rect">
            <a:avLst/>
          </a:prstGeom>
          <a:noFill/>
        </p:spPr>
        <p:txBody>
          <a:bodyPr wrap="none" rtlCol="0">
            <a:spAutoFit/>
          </a:bodyPr>
          <a:lstStyle/>
          <a:p>
            <a:r>
              <a:rPr lang="en-US" sz="3200" b="1" u="sng" dirty="0">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15604" y="4400550"/>
            <a:ext cx="1808507" cy="707886"/>
          </a:xfrm>
          <a:prstGeom prst="rect">
            <a:avLst/>
          </a:prstGeom>
        </p:spPr>
        <p:txBody>
          <a:bodyPr wrap="none">
            <a:spAutoFit/>
          </a:bodyPr>
          <a:lstStyle/>
          <a:p>
            <a:pPr algn="r"/>
            <a:r>
              <a:rPr lang="en-US" sz="4000" b="1" u="sng" dirty="0">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509708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xmlns="" id="{51490E5B-DC72-0B2A-448B-F64A862C44F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6FE147FF-42C6-C08D-72B3-1128B4E326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03488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9381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40576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6091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0" dirty="0" err="1">
                <a:solidFill>
                  <a:srgbClr val="C00000"/>
                </a:solidFill>
                <a:effectLst/>
                <a:latin typeface="+mj-lt"/>
                <a:ea typeface="Times" pitchFamily="34" charset="0"/>
                <a:cs typeface="Times New Roman" pitchFamily="18" charset="0"/>
              </a:rPr>
              <a:t>Thứ</a:t>
            </a:r>
            <a:r>
              <a:rPr lang="en-US" sz="7200" b="0" dirty="0">
                <a:solidFill>
                  <a:srgbClr val="C00000"/>
                </a:solidFill>
                <a:effectLst/>
                <a:latin typeface="+mj-lt"/>
                <a:ea typeface="Times" pitchFamily="34" charset="0"/>
                <a:cs typeface="Times New Roman" pitchFamily="18" charset="0"/>
              </a:rPr>
              <a:t> </a:t>
            </a:r>
            <a:r>
              <a:rPr lang="en-US" sz="7200" b="0" dirty="0" err="1">
                <a:solidFill>
                  <a:srgbClr val="C00000"/>
                </a:solidFill>
                <a:effectLst/>
                <a:latin typeface="+mj-lt"/>
                <a:ea typeface="Times" pitchFamily="34" charset="0"/>
                <a:cs typeface="Times New Roman" pitchFamily="18" charset="0"/>
              </a:rPr>
              <a:t>Tư</a:t>
            </a:r>
            <a:r>
              <a:rPr lang="en-US" sz="7200" b="0" dirty="0">
                <a:solidFill>
                  <a:srgbClr val="003399"/>
                </a:solidFill>
                <a:effectLst/>
                <a:latin typeface="+mj-lt"/>
                <a:ea typeface="Times" pitchFamily="34" charset="0"/>
                <a:cs typeface="Times New Roman" pitchFamily="18" charset="0"/>
              </a:rPr>
              <a:t/>
            </a:r>
            <a:br>
              <a:rPr lang="en-US" sz="7200" b="0" dirty="0">
                <a:solidFill>
                  <a:srgbClr val="003399"/>
                </a:solidFill>
                <a:effectLst/>
                <a:latin typeface="+mj-lt"/>
                <a:ea typeface="Times" pitchFamily="34" charset="0"/>
                <a:cs typeface="Times New Roman" pitchFamily="18" charset="0"/>
              </a:rPr>
            </a:br>
            <a:r>
              <a:rPr lang="vi-VN" sz="4800" b="0" dirty="0">
                <a:solidFill>
                  <a:srgbClr val="003399"/>
                </a:solidFill>
                <a:effectLst/>
                <a:latin typeface="+mj-lt"/>
                <a:ea typeface="Times" pitchFamily="34" charset="0"/>
                <a:cs typeface="Times New Roman" pitchFamily="18" charset="0"/>
              </a:rPr>
              <a:t>Sau Chúa Nhật I</a:t>
            </a:r>
            <a:r>
              <a:rPr lang="en-US" sz="4800" b="0" dirty="0">
                <a:solidFill>
                  <a:srgbClr val="003399"/>
                </a:solidFill>
                <a:effectLst/>
                <a:latin typeface="+mj-lt"/>
                <a:ea typeface="Times" pitchFamily="34" charset="0"/>
                <a:cs typeface="Times New Roman" pitchFamily="18" charset="0"/>
              </a:rPr>
              <a:t>I</a:t>
            </a:r>
            <a:r>
              <a:rPr lang="vi-VN" sz="4800" b="0" dirty="0">
                <a:solidFill>
                  <a:srgbClr val="003399"/>
                </a:solidFill>
                <a:effectLst/>
                <a:latin typeface="+mj-lt"/>
                <a:ea typeface="Times" pitchFamily="34" charset="0"/>
                <a:cs typeface="Times New Roman" pitchFamily="18" charset="0"/>
              </a:rPr>
              <a:t>I </a:t>
            </a:r>
            <a:br>
              <a:rPr lang="vi-VN" sz="4800" b="0" dirty="0">
                <a:solidFill>
                  <a:srgbClr val="003399"/>
                </a:solidFill>
                <a:effectLst/>
                <a:latin typeface="+mj-lt"/>
                <a:ea typeface="Times" pitchFamily="34" charset="0"/>
                <a:cs typeface="Times New Roman" pitchFamily="18" charset="0"/>
              </a:rPr>
            </a:br>
            <a:r>
              <a:rPr lang="vi-VN" sz="4800" b="0" dirty="0">
                <a:solidFill>
                  <a:srgbClr val="003399"/>
                </a:solidFill>
                <a:effectLst/>
                <a:latin typeface="+mj-lt"/>
                <a:ea typeface="Times" pitchFamily="34" charset="0"/>
                <a:cs typeface="Times New Roman" pitchFamily="18" charset="0"/>
              </a:rPr>
              <a:t>Thường Niên</a:t>
            </a:r>
            <a:r>
              <a:rPr lang="en-US" sz="4800" b="0" dirty="0">
                <a:solidFill>
                  <a:srgbClr val="003399"/>
                </a:solidFill>
                <a:effectLst/>
                <a:latin typeface="+mj-lt"/>
                <a:ea typeface="Times" pitchFamily="34" charset="0"/>
                <a:cs typeface="Times New Roman" pitchFamily="18" charset="0"/>
              </a:rPr>
              <a:t/>
            </a:r>
            <a:br>
              <a:rPr lang="en-US" sz="4800" b="0" dirty="0">
                <a:solidFill>
                  <a:srgbClr val="003399"/>
                </a:solidFill>
                <a:effectLst/>
                <a:latin typeface="+mj-lt"/>
                <a:ea typeface="Times" pitchFamily="34" charset="0"/>
                <a:cs typeface="Times New Roman" pitchFamily="18" charset="0"/>
              </a:rPr>
            </a:br>
            <a:r>
              <a:rPr lang="en-US" sz="4800" dirty="0" err="1">
                <a:solidFill>
                  <a:srgbClr val="C00000"/>
                </a:solidFill>
                <a:ea typeface="Times" pitchFamily="34" charset="0"/>
                <a:cs typeface="Times New Roman" pitchFamily="18" charset="0"/>
              </a:rPr>
              <a:t>Mồng</a:t>
            </a:r>
            <a:r>
              <a:rPr lang="en-US" sz="4800" dirty="0">
                <a:solidFill>
                  <a:srgbClr val="C00000"/>
                </a:solidFill>
                <a:ea typeface="Times" pitchFamily="34" charset="0"/>
                <a:cs typeface="Times New Roman" pitchFamily="18" charset="0"/>
              </a:rPr>
              <a:t> </a:t>
            </a:r>
            <a:r>
              <a:rPr lang="en-US" sz="4800" dirty="0" err="1">
                <a:solidFill>
                  <a:srgbClr val="C00000"/>
                </a:solidFill>
                <a:ea typeface="Times" pitchFamily="34" charset="0"/>
                <a:cs typeface="Times New Roman" pitchFamily="18" charset="0"/>
              </a:rPr>
              <a:t>Một</a:t>
            </a:r>
            <a:r>
              <a:rPr lang="en-US" sz="4800" dirty="0">
                <a:solidFill>
                  <a:srgbClr val="C00000"/>
                </a:solidFill>
                <a:ea typeface="Times" pitchFamily="34" charset="0"/>
                <a:cs typeface="Times New Roman" pitchFamily="18" charset="0"/>
              </a:rPr>
              <a:t> </a:t>
            </a:r>
            <a:r>
              <a:rPr lang="en-US" sz="4800" dirty="0" err="1">
                <a:solidFill>
                  <a:srgbClr val="C00000"/>
                </a:solidFill>
                <a:ea typeface="Times" pitchFamily="34" charset="0"/>
                <a:cs typeface="Times New Roman" pitchFamily="18" charset="0"/>
              </a:rPr>
              <a:t>Tết</a:t>
            </a:r>
            <a:endParaRPr lang="en-US" sz="4000" b="0" i="1" dirty="0">
              <a:solidFill>
                <a:srgbClr val="003399"/>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1198843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statue of a person with flowers and fireworks&#10;&#10;Description automatically generated">
            <a:extLst>
              <a:ext uri="{FF2B5EF4-FFF2-40B4-BE49-F238E27FC236}">
                <a16:creationId xmlns:a16="http://schemas.microsoft.com/office/drawing/2014/main" xmlns="" id="{174589E9-18BD-2DB4-4A63-79DC70B852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7511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95443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xmlns="" id="{E25DC430-E6CC-9AA9-1A9F-A9E2E2EAE2B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93199D20-7048-80DD-2FB3-A785B72BAC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a:extLst>
              <a:ext uri="{FF2B5EF4-FFF2-40B4-BE49-F238E27FC236}">
                <a16:creationId xmlns:a16="http://schemas.microsoft.com/office/drawing/2014/main" xmlns="" id="{84167D92-4054-EC34-B1E2-0C77FD99A81F}"/>
              </a:ext>
            </a:extLst>
          </p:cNvPr>
          <p:cNvSpPr/>
          <p:nvPr/>
        </p:nvSpPr>
        <p:spPr>
          <a:xfrm>
            <a:off x="76200" y="133350"/>
            <a:ext cx="8991600" cy="18158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sng" strike="noStrike" kern="1200" cap="none" spc="0" normalizeH="0" baseline="0" noProof="0" dirty="0">
                <a:ln>
                  <a:noFill/>
                </a:ln>
                <a:solidFill>
                  <a:srgbClr val="FFFF00"/>
                </a:solidFill>
                <a:effectLst/>
                <a:uLnTx/>
                <a:uFillTx/>
                <a:ea typeface="+mn-ea"/>
                <a:cs typeface="+mn-cs"/>
              </a:rPr>
              <a:t>Bài đọc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1" u="none" strike="noStrike" kern="1200" cap="none" spc="0" normalizeH="0" baseline="0" noProof="0" dirty="0">
                <a:ln>
                  <a:noFill/>
                </a:ln>
                <a:solidFill>
                  <a:prstClr val="white"/>
                </a:solidFill>
                <a:effectLst/>
                <a:uLnTx/>
                <a:uFillTx/>
                <a:ea typeface="+mn-ea"/>
                <a:cs typeface="+mn-cs"/>
              </a:rPr>
              <a:t>Phải có những vầng sáng ... xác định các đại lễ, ngày và năm.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u="none" strike="noStrike" kern="1200" cap="none" spc="0" normalizeH="0" baseline="0" noProof="0" dirty="0">
                <a:ln>
                  <a:noFill/>
                </a:ln>
                <a:solidFill>
                  <a:srgbClr val="FFFF00"/>
                </a:solidFill>
                <a:effectLst/>
                <a:uLnTx/>
                <a:uFillTx/>
                <a:ea typeface="+mn-ea"/>
                <a:cs typeface="+mn-cs"/>
              </a:rPr>
              <a:t>Bài trích sách Sáng thế.</a:t>
            </a:r>
          </a:p>
        </p:txBody>
      </p:sp>
    </p:spTree>
    <p:extLst>
      <p:ext uri="{BB962C8B-B14F-4D97-AF65-F5344CB8AC3E}">
        <p14:creationId xmlns:p14="http://schemas.microsoft.com/office/powerpoint/2010/main" val="3885846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noRot="1" noMove="1" noResize="1" noEditPoints="1" noAdjustHandles="1" noChangeArrowheads="1" noChangeShapeType="1"/>
          </p:cNvSpPr>
          <p:nvPr>
            <p:ph type="ctrTitle"/>
          </p:nvPr>
        </p:nvSpPr>
        <p:spPr>
          <a:xfrm>
            <a:off x="0" y="19443"/>
            <a:ext cx="9144000" cy="5143499"/>
          </a:xfrm>
        </p:spPr>
        <p:txBody>
          <a:bodyPr>
            <a:normAutofit/>
          </a:bodyPr>
          <a:lstStyle/>
          <a:p>
            <a:pPr algn="just"/>
            <a:r>
              <a:rPr lang="vi-VN" sz="7200" b="0" dirty="0">
                <a:solidFill>
                  <a:srgbClr val="003399"/>
                </a:solidFill>
                <a:effectLst/>
                <a:latin typeface="+mj-lt"/>
                <a:ea typeface="Times" pitchFamily="34" charset="0"/>
                <a:cs typeface="Times New Roman" pitchFamily="18" charset="0"/>
              </a:rPr>
              <a:t>Hãy ký thác đường đời cho Chúa, chính Người sẽ ra tay.</a:t>
            </a:r>
            <a:endParaRPr lang="en-US" sz="7200" b="0" dirty="0">
              <a:solidFill>
                <a:srgbClr val="003399"/>
              </a:solidFill>
              <a:effectLst/>
              <a:latin typeface="+mj-lt"/>
              <a:ea typeface="Times" pitchFamily="34" charset="0"/>
              <a:cs typeface="Times New Roman" pitchFamily="18" charset="0"/>
            </a:endParaRPr>
          </a:p>
        </p:txBody>
      </p:sp>
      <p:sp>
        <p:nvSpPr>
          <p:cNvPr id="3" name="TextBox 2"/>
          <p:cNvSpPr txBox="1"/>
          <p:nvPr/>
        </p:nvSpPr>
        <p:spPr>
          <a:xfrm>
            <a:off x="0" y="19443"/>
            <a:ext cx="1478290" cy="584775"/>
          </a:xfrm>
          <a:prstGeom prst="rect">
            <a:avLst/>
          </a:prstGeom>
          <a:noFill/>
        </p:spPr>
        <p:txBody>
          <a:bodyPr wrap="none" rtlCol="0">
            <a:spAutoFit/>
          </a:bodyPr>
          <a:lstStyle/>
          <a:p>
            <a:r>
              <a:rPr lang="en-US" sz="3200" u="sng" dirty="0">
                <a:solidFill>
                  <a:srgbClr val="C00000"/>
                </a:solidFill>
                <a:latin typeface="+mj-lt"/>
                <a:cs typeface="Times New Roman" pitchFamily="18" charset="0"/>
              </a:rPr>
              <a:t>Đáp ca:</a:t>
            </a:r>
          </a:p>
        </p:txBody>
      </p:sp>
      <p:pic>
        <p:nvPicPr>
          <p:cNvPr id="5" name="Picture 4">
            <a:extLst>
              <a:ext uri="{FF2B5EF4-FFF2-40B4-BE49-F238E27FC236}">
                <a16:creationId xmlns:a16="http://schemas.microsoft.com/office/drawing/2014/main" xmlns="" id="{112F5C3B-5084-5EC6-E6BE-FBD7BA0B2BB8}"/>
              </a:ext>
            </a:extLst>
          </p:cNvPr>
          <p:cNvPicPr>
            <a:picLocks noChangeAspect="1"/>
          </p:cNvPicPr>
          <p:nvPr/>
        </p:nvPicPr>
        <p:blipFill>
          <a:blip r:embed="rId3"/>
          <a:stretch>
            <a:fillRect/>
          </a:stretch>
        </p:blipFill>
        <p:spPr>
          <a:xfrm>
            <a:off x="1470670" y="182290"/>
            <a:ext cx="4362450" cy="381000"/>
          </a:xfrm>
          <a:prstGeom prst="rect">
            <a:avLst/>
          </a:prstGeom>
        </p:spPr>
      </p:pic>
    </p:spTree>
    <p:extLst>
      <p:ext uri="{BB962C8B-B14F-4D97-AF65-F5344CB8AC3E}">
        <p14:creationId xmlns:p14="http://schemas.microsoft.com/office/powerpoint/2010/main" val="1845195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xmlns="" id="{7EBB6734-EC71-C664-F5B7-2AB0398C245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9FD726F3-3F4F-FB51-D921-BAD0A72DBC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a:extLst>
              <a:ext uri="{FF2B5EF4-FFF2-40B4-BE49-F238E27FC236}">
                <a16:creationId xmlns:a16="http://schemas.microsoft.com/office/drawing/2014/main" xmlns="" id="{B459DAAC-EC32-6255-CD05-41E10419A6FF}"/>
              </a:ext>
            </a:extLst>
          </p:cNvPr>
          <p:cNvSpPr/>
          <p:nvPr/>
        </p:nvSpPr>
        <p:spPr>
          <a:xfrm>
            <a:off x="76200" y="133350"/>
            <a:ext cx="8991600" cy="236988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sng" strike="noStrike" kern="1200" cap="none" spc="0" normalizeH="0" baseline="0" noProof="0" dirty="0">
                <a:ln>
                  <a:noFill/>
                </a:ln>
                <a:solidFill>
                  <a:srgbClr val="FFFF00"/>
                </a:solidFill>
                <a:effectLst/>
                <a:uLnTx/>
                <a:uFillTx/>
                <a:ea typeface="+mn-ea"/>
                <a:cs typeface="+mn-cs"/>
              </a:rPr>
              <a:t>Bài đọc </a:t>
            </a:r>
            <a:r>
              <a:rPr kumimoji="0" lang="en-US" sz="2800" b="0" i="0" u="sng" strike="noStrike" kern="1200" cap="none" spc="0" normalizeH="0" baseline="0" noProof="0" dirty="0">
                <a:ln>
                  <a:noFill/>
                </a:ln>
                <a:solidFill>
                  <a:srgbClr val="FFFF00"/>
                </a:solidFill>
                <a:effectLst/>
                <a:uLnTx/>
                <a:uFillTx/>
                <a:ea typeface="+mn-ea"/>
                <a:cs typeface="+mn-cs"/>
              </a:rPr>
              <a:t>2</a:t>
            </a:r>
            <a:endParaRPr kumimoji="0" lang="vi-VN" sz="2800" b="0" i="0" u="sng" strike="noStrike" kern="1200" cap="none" spc="0" normalizeH="0" baseline="0" noProof="0" dirty="0">
              <a:ln>
                <a:noFill/>
              </a:ln>
              <a:solidFill>
                <a:srgbClr val="FFFF00"/>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1" u="none" strike="noStrike" kern="1200" cap="none" spc="0" normalizeH="0" baseline="0" noProof="0" dirty="0">
                <a:ln>
                  <a:noFill/>
                </a:ln>
                <a:solidFill>
                  <a:prstClr val="white"/>
                </a:solidFill>
                <a:effectLst/>
                <a:uLnTx/>
                <a:uFillTx/>
                <a:ea typeface="+mn-ea"/>
                <a:cs typeface="+mn-cs"/>
              </a:rPr>
              <a:t>Anh em hãy vui luôn trong niềm vui của Chúa. Tôi nhắc lại : vui lên anh em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u="none" strike="noStrike" kern="1200" cap="none" spc="0" normalizeH="0" baseline="0" noProof="0" dirty="0">
                <a:ln>
                  <a:noFill/>
                </a:ln>
                <a:solidFill>
                  <a:srgbClr val="FFFF00"/>
                </a:solidFill>
                <a:effectLst/>
                <a:uLnTx/>
                <a:uFillTx/>
                <a:ea typeface="+mn-ea"/>
                <a:cs typeface="+mn-cs"/>
              </a:rPr>
              <a:t>Bài trích thư của thánh Phao-lô tông đồ gửi tín hữu Phi-líp-phê.</a:t>
            </a:r>
          </a:p>
        </p:txBody>
      </p:sp>
    </p:spTree>
    <p:extLst>
      <p:ext uri="{BB962C8B-B14F-4D97-AF65-F5344CB8AC3E}">
        <p14:creationId xmlns:p14="http://schemas.microsoft.com/office/powerpoint/2010/main" val="2013771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noRot="1" noMove="1" noResize="1" noEditPoints="1" noAdjustHandles="1" noChangeArrowheads="1" noChangeShapeType="1"/>
          </p:cNvSpPr>
          <p:nvPr>
            <p:ph type="ctrTitle"/>
          </p:nvPr>
        </p:nvSpPr>
        <p:spPr>
          <a:xfrm>
            <a:off x="0" y="514350"/>
            <a:ext cx="9144000" cy="4267200"/>
          </a:xfrm>
        </p:spPr>
        <p:txBody>
          <a:bodyPr>
            <a:normAutofit/>
          </a:bodyPr>
          <a:lstStyle/>
          <a:p>
            <a:pPr algn="just"/>
            <a:r>
              <a:rPr lang="vi-VN" sz="6600" b="0" dirty="0">
                <a:solidFill>
                  <a:srgbClr val="003399"/>
                </a:solidFill>
                <a:effectLst/>
                <a:latin typeface="+mj-lt"/>
                <a:ea typeface="Times" pitchFamily="34" charset="0"/>
                <a:cs typeface="Times New Roman" pitchFamily="18" charset="0"/>
              </a:rPr>
              <a:t>Ngày lại ngày, chúng con ca ngợi Chúa, mãi ngàn năm, xin chúc tụng danh Ngài.</a:t>
            </a:r>
            <a:endParaRPr lang="en-US" sz="6600" b="0" dirty="0">
              <a:solidFill>
                <a:srgbClr val="003399"/>
              </a:solidFill>
              <a:effectLst/>
              <a:latin typeface="+mj-lt"/>
              <a:ea typeface="Times" pitchFamily="34" charset="0"/>
              <a:cs typeface="Times New Roman" pitchFamily="18" charset="0"/>
            </a:endParaRPr>
          </a:p>
        </p:txBody>
      </p:sp>
      <p:sp>
        <p:nvSpPr>
          <p:cNvPr id="3" name="TextBox 2"/>
          <p:cNvSpPr txBox="1"/>
          <p:nvPr/>
        </p:nvSpPr>
        <p:spPr>
          <a:xfrm>
            <a:off x="76200" y="23622"/>
            <a:ext cx="2871299" cy="584775"/>
          </a:xfrm>
          <a:prstGeom prst="rect">
            <a:avLst/>
          </a:prstGeom>
          <a:noFill/>
        </p:spPr>
        <p:txBody>
          <a:bodyPr wrap="none" rtlCol="0">
            <a:spAutoFit/>
          </a:bodyPr>
          <a:lstStyle/>
          <a:p>
            <a:r>
              <a:rPr lang="en-US" sz="3200" u="sng" dirty="0">
                <a:solidFill>
                  <a:srgbClr val="C00000"/>
                </a:solidFill>
                <a:latin typeface="+mj-lt"/>
                <a:cs typeface="Times New Roman" pitchFamily="18" charset="0"/>
              </a:rPr>
              <a:t>Alleluia-Alleluia.</a:t>
            </a:r>
          </a:p>
        </p:txBody>
      </p:sp>
      <p:sp>
        <p:nvSpPr>
          <p:cNvPr id="4" name="Rectangle 3"/>
          <p:cNvSpPr/>
          <p:nvPr/>
        </p:nvSpPr>
        <p:spPr>
          <a:xfrm>
            <a:off x="6615603" y="4400550"/>
            <a:ext cx="1808508" cy="707886"/>
          </a:xfrm>
          <a:prstGeom prst="rect">
            <a:avLst/>
          </a:prstGeom>
        </p:spPr>
        <p:txBody>
          <a:bodyPr wrap="none">
            <a:spAutoFit/>
          </a:bodyPr>
          <a:lstStyle/>
          <a:p>
            <a:pPr algn="r"/>
            <a:r>
              <a:rPr lang="en-US" sz="4000" u="sng" dirty="0">
                <a:solidFill>
                  <a:srgbClr val="C00000"/>
                </a:solidFill>
                <a:latin typeface="+mj-lt"/>
                <a:cs typeface="Times New Roman" pitchFamily="18" charset="0"/>
              </a:rPr>
              <a:t>Alleluia.</a:t>
            </a:r>
          </a:p>
        </p:txBody>
      </p:sp>
    </p:spTree>
    <p:extLst>
      <p:ext uri="{BB962C8B-B14F-4D97-AF65-F5344CB8AC3E}">
        <p14:creationId xmlns:p14="http://schemas.microsoft.com/office/powerpoint/2010/main" val="22133769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6A008433-E25D-D26F-1C28-6B3FB5011967}"/>
            </a:ext>
          </a:extLst>
        </p:cNvPr>
        <p:cNvGrpSpPr/>
        <p:nvPr/>
      </p:nvGrpSpPr>
      <p:grpSpPr>
        <a:xfrm>
          <a:off x="0" y="0"/>
          <a:ext cx="0" cy="0"/>
          <a:chOff x="0" y="0"/>
          <a:chExt cx="0" cy="0"/>
        </a:xfrm>
      </p:grpSpPr>
      <p:pic>
        <p:nvPicPr>
          <p:cNvPr id="3" name="Picture 2" descr="A person praying with a beard and a bearded person&#10;&#10;Description automatically generated">
            <a:extLst>
              <a:ext uri="{FF2B5EF4-FFF2-40B4-BE49-F238E27FC236}">
                <a16:creationId xmlns:a16="http://schemas.microsoft.com/office/drawing/2014/main" xmlns="" id="{A83E776B-9B2E-C241-1EB4-05D7ADECD8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311418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8920C96A-01A1-C378-05A4-D342FF63F602}"/>
            </a:ext>
          </a:extLst>
        </p:cNvPr>
        <p:cNvGrpSpPr/>
        <p:nvPr/>
      </p:nvGrpSpPr>
      <p:grpSpPr>
        <a:xfrm>
          <a:off x="0" y="0"/>
          <a:ext cx="0" cy="0"/>
          <a:chOff x="0" y="0"/>
          <a:chExt cx="0" cy="0"/>
        </a:xfrm>
      </p:grpSpPr>
      <p:pic>
        <p:nvPicPr>
          <p:cNvPr id="3" name="Picture 2" descr="A gold chalice with grapes and wheat ears&#10;&#10;Description automatically generated">
            <a:extLst>
              <a:ext uri="{FF2B5EF4-FFF2-40B4-BE49-F238E27FC236}">
                <a16:creationId xmlns:a16="http://schemas.microsoft.com/office/drawing/2014/main" xmlns="" id="{03A6152F-41C8-032E-6BA8-57C712450B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863"/>
            <a:ext cx="9067800" cy="5100637"/>
          </a:xfrm>
          <a:prstGeom prst="rect">
            <a:avLst/>
          </a:prstGeom>
        </p:spPr>
      </p:pic>
    </p:spTree>
    <p:extLst>
      <p:ext uri="{BB962C8B-B14F-4D97-AF65-F5344CB8AC3E}">
        <p14:creationId xmlns:p14="http://schemas.microsoft.com/office/powerpoint/2010/main" val="33945250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xmlns="" id="{83E5C19F-1B53-A728-EA9F-054CD58EAC15}"/>
            </a:ext>
          </a:extLst>
        </p:cNvPr>
        <p:cNvGrpSpPr/>
        <p:nvPr/>
      </p:nvGrpSpPr>
      <p:grpSpPr>
        <a:xfrm>
          <a:off x="0" y="0"/>
          <a:ext cx="0" cy="0"/>
          <a:chOff x="0" y="0"/>
          <a:chExt cx="0" cy="0"/>
        </a:xfrm>
      </p:grpSpPr>
    </p:spTree>
    <p:extLst>
      <p:ext uri="{BB962C8B-B14F-4D97-AF65-F5344CB8AC3E}">
        <p14:creationId xmlns:p14="http://schemas.microsoft.com/office/powerpoint/2010/main" val="21083368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BDDFCE8C-8222-8110-DA7E-B4A55DF3CA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EBC79C5E-32E3-4312-5A9D-1DF4588D898D}"/>
              </a:ext>
            </a:extLst>
          </p:cNvPr>
          <p:cNvSpPr>
            <a:spLocks noGrp="1"/>
          </p:cNvSpPr>
          <p:nvPr>
            <p:ph type="ctrTitle"/>
          </p:nvPr>
        </p:nvSpPr>
        <p:spPr>
          <a:xfrm>
            <a:off x="0" y="1"/>
            <a:ext cx="9144000" cy="5143499"/>
          </a:xfrm>
        </p:spPr>
        <p:txBody>
          <a:bodyPr>
            <a:normAutofit/>
          </a:bodyPr>
          <a:lstStyle/>
          <a:p>
            <a:r>
              <a:rPr lang="en-US" sz="7200" b="0" dirty="0" err="1">
                <a:solidFill>
                  <a:srgbClr val="C00000"/>
                </a:solidFill>
                <a:effectLst/>
                <a:latin typeface="+mj-lt"/>
                <a:ea typeface="Times" pitchFamily="34" charset="0"/>
                <a:cs typeface="Times New Roman" pitchFamily="18" charset="0"/>
              </a:rPr>
              <a:t>Thứ</a:t>
            </a:r>
            <a:r>
              <a:rPr lang="en-US" sz="7200" b="0" dirty="0">
                <a:solidFill>
                  <a:srgbClr val="C00000"/>
                </a:solidFill>
                <a:effectLst/>
                <a:latin typeface="+mj-lt"/>
                <a:ea typeface="Times" pitchFamily="34" charset="0"/>
                <a:cs typeface="Times New Roman" pitchFamily="18" charset="0"/>
              </a:rPr>
              <a:t> </a:t>
            </a:r>
            <a:r>
              <a:rPr lang="en-US" sz="7200" dirty="0" err="1">
                <a:solidFill>
                  <a:srgbClr val="C00000"/>
                </a:solidFill>
                <a:ea typeface="Times" pitchFamily="34" charset="0"/>
                <a:cs typeface="Times New Roman" pitchFamily="18" charset="0"/>
              </a:rPr>
              <a:t>Năm</a:t>
            </a:r>
            <a:r>
              <a:rPr lang="en-US" sz="7200" b="0" dirty="0">
                <a:solidFill>
                  <a:srgbClr val="003399"/>
                </a:solidFill>
                <a:effectLst/>
                <a:latin typeface="+mj-lt"/>
                <a:ea typeface="Times" pitchFamily="34" charset="0"/>
                <a:cs typeface="Times New Roman" pitchFamily="18" charset="0"/>
              </a:rPr>
              <a:t/>
            </a:r>
            <a:br>
              <a:rPr lang="en-US" sz="7200" b="0" dirty="0">
                <a:solidFill>
                  <a:srgbClr val="003399"/>
                </a:solidFill>
                <a:effectLst/>
                <a:latin typeface="+mj-lt"/>
                <a:ea typeface="Times" pitchFamily="34" charset="0"/>
                <a:cs typeface="Times New Roman" pitchFamily="18" charset="0"/>
              </a:rPr>
            </a:br>
            <a:r>
              <a:rPr lang="vi-VN" sz="4800" b="0" dirty="0">
                <a:solidFill>
                  <a:srgbClr val="003399"/>
                </a:solidFill>
                <a:effectLst/>
                <a:latin typeface="+mj-lt"/>
                <a:ea typeface="Times" pitchFamily="34" charset="0"/>
                <a:cs typeface="Times New Roman" pitchFamily="18" charset="0"/>
              </a:rPr>
              <a:t>Sau Chúa Nhật I</a:t>
            </a:r>
            <a:r>
              <a:rPr lang="en-US" sz="4800" b="0" dirty="0">
                <a:solidFill>
                  <a:srgbClr val="003399"/>
                </a:solidFill>
                <a:effectLst/>
                <a:latin typeface="+mj-lt"/>
                <a:ea typeface="Times" pitchFamily="34" charset="0"/>
                <a:cs typeface="Times New Roman" pitchFamily="18" charset="0"/>
              </a:rPr>
              <a:t>I</a:t>
            </a:r>
            <a:r>
              <a:rPr lang="vi-VN" sz="4800" b="0" dirty="0">
                <a:solidFill>
                  <a:srgbClr val="003399"/>
                </a:solidFill>
                <a:effectLst/>
                <a:latin typeface="+mj-lt"/>
                <a:ea typeface="Times" pitchFamily="34" charset="0"/>
                <a:cs typeface="Times New Roman" pitchFamily="18" charset="0"/>
              </a:rPr>
              <a:t>I </a:t>
            </a:r>
            <a:br>
              <a:rPr lang="vi-VN" sz="4800" b="0" dirty="0">
                <a:solidFill>
                  <a:srgbClr val="003399"/>
                </a:solidFill>
                <a:effectLst/>
                <a:latin typeface="+mj-lt"/>
                <a:ea typeface="Times" pitchFamily="34" charset="0"/>
                <a:cs typeface="Times New Roman" pitchFamily="18" charset="0"/>
              </a:rPr>
            </a:br>
            <a:r>
              <a:rPr lang="vi-VN" sz="4800" b="0" dirty="0">
                <a:solidFill>
                  <a:srgbClr val="003399"/>
                </a:solidFill>
                <a:effectLst/>
                <a:latin typeface="+mj-lt"/>
                <a:ea typeface="Times" pitchFamily="34" charset="0"/>
                <a:cs typeface="Times New Roman" pitchFamily="18" charset="0"/>
              </a:rPr>
              <a:t>Thường Niên</a:t>
            </a:r>
            <a:r>
              <a:rPr lang="en-US" sz="4800" b="0" dirty="0">
                <a:solidFill>
                  <a:srgbClr val="003399"/>
                </a:solidFill>
                <a:effectLst/>
                <a:latin typeface="+mj-lt"/>
                <a:ea typeface="Times" pitchFamily="34" charset="0"/>
                <a:cs typeface="Times New Roman" pitchFamily="18" charset="0"/>
              </a:rPr>
              <a:t/>
            </a:r>
            <a:br>
              <a:rPr lang="en-US" sz="4800" b="0" dirty="0">
                <a:solidFill>
                  <a:srgbClr val="003399"/>
                </a:solidFill>
                <a:effectLst/>
                <a:latin typeface="+mj-lt"/>
                <a:ea typeface="Times" pitchFamily="34" charset="0"/>
                <a:cs typeface="Times New Roman" pitchFamily="18" charset="0"/>
              </a:rPr>
            </a:br>
            <a:r>
              <a:rPr lang="en-US" sz="4800" dirty="0" err="1">
                <a:solidFill>
                  <a:srgbClr val="C00000"/>
                </a:solidFill>
                <a:ea typeface="Times" pitchFamily="34" charset="0"/>
                <a:cs typeface="Times New Roman" pitchFamily="18" charset="0"/>
              </a:rPr>
              <a:t>Mồng</a:t>
            </a:r>
            <a:r>
              <a:rPr lang="en-US" sz="4800" dirty="0">
                <a:solidFill>
                  <a:srgbClr val="C00000"/>
                </a:solidFill>
                <a:ea typeface="Times" pitchFamily="34" charset="0"/>
                <a:cs typeface="Times New Roman" pitchFamily="18" charset="0"/>
              </a:rPr>
              <a:t> Hai </a:t>
            </a:r>
            <a:r>
              <a:rPr lang="en-US" sz="4800" dirty="0" err="1">
                <a:solidFill>
                  <a:srgbClr val="C00000"/>
                </a:solidFill>
                <a:ea typeface="Times" pitchFamily="34" charset="0"/>
                <a:cs typeface="Times New Roman" pitchFamily="18" charset="0"/>
              </a:rPr>
              <a:t>Tết</a:t>
            </a:r>
            <a:endParaRPr lang="en-US" sz="4000" b="0" i="1" dirty="0">
              <a:solidFill>
                <a:srgbClr val="003399"/>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39258471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xmlns="" id="{C60FE4C8-89C5-574C-B159-87FD3F890FB6}"/>
            </a:ext>
          </a:extLst>
        </p:cNvPr>
        <p:cNvGrpSpPr/>
        <p:nvPr/>
      </p:nvGrpSpPr>
      <p:grpSpPr>
        <a:xfrm>
          <a:off x="0" y="0"/>
          <a:ext cx="0" cy="0"/>
          <a:chOff x="0" y="0"/>
          <a:chExt cx="0" cy="0"/>
        </a:xfrm>
      </p:grpSpPr>
      <p:pic>
        <p:nvPicPr>
          <p:cNvPr id="4" name="Picture 3" descr="A statue of a person holding a child&#10;&#10;Description automatically generated">
            <a:extLst>
              <a:ext uri="{FF2B5EF4-FFF2-40B4-BE49-F238E27FC236}">
                <a16:creationId xmlns:a16="http://schemas.microsoft.com/office/drawing/2014/main" xmlns="" id="{97F1316E-3009-CB95-25FB-9B0BE32A1B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749509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xmlns="" id="{CAB4D48E-22A5-A4FE-7583-42FE79EE8D8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466F9717-CBDE-274A-B9FA-9E0ED4DE41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a:extLst>
              <a:ext uri="{FF2B5EF4-FFF2-40B4-BE49-F238E27FC236}">
                <a16:creationId xmlns:a16="http://schemas.microsoft.com/office/drawing/2014/main" xmlns="" id="{1A0AC51F-9111-3F53-4078-048AC1ACA753}"/>
              </a:ext>
            </a:extLst>
          </p:cNvPr>
          <p:cNvSpPr/>
          <p:nvPr/>
        </p:nvSpPr>
        <p:spPr>
          <a:xfrm>
            <a:off x="76200" y="133350"/>
            <a:ext cx="8991600" cy="218521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sng" strike="noStrike" kern="1200" cap="none" spc="0" normalizeH="0" baseline="0" noProof="0" dirty="0">
                <a:ln>
                  <a:noFill/>
                </a:ln>
                <a:solidFill>
                  <a:srgbClr val="FFFF00"/>
                </a:solidFill>
                <a:effectLst/>
                <a:uLnTx/>
                <a:uFillTx/>
                <a:ea typeface="+mn-ea"/>
                <a:cs typeface="+mn-cs"/>
              </a:rPr>
              <a:t>Bài đọc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1" u="none" strike="noStrike" kern="1200" cap="none" spc="0" normalizeH="0" baseline="0" noProof="0" dirty="0">
                <a:ln>
                  <a:noFill/>
                </a:ln>
                <a:solidFill>
                  <a:prstClr val="white"/>
                </a:solidFill>
                <a:effectLst/>
                <a:uLnTx/>
                <a:uFillTx/>
                <a:ea typeface="+mn-ea"/>
                <a:cs typeface="+mn-cs"/>
              </a:rPr>
              <a:t>Chúng ta hãy ca tụng các bậc cha ông của chúng ta đã sống qua các thời đại.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u="none" strike="noStrike" kern="1200" cap="none" spc="0" normalizeH="0" baseline="0" noProof="0" dirty="0">
                <a:ln>
                  <a:noFill/>
                </a:ln>
                <a:solidFill>
                  <a:srgbClr val="FFFF00"/>
                </a:solidFill>
                <a:effectLst/>
                <a:uLnTx/>
                <a:uFillTx/>
                <a:ea typeface="+mn-ea"/>
                <a:cs typeface="+mn-cs"/>
              </a:rPr>
              <a:t>Bài trích sách Huấn ca.</a:t>
            </a:r>
          </a:p>
        </p:txBody>
      </p:sp>
    </p:spTree>
    <p:extLst>
      <p:ext uri="{BB962C8B-B14F-4D97-AF65-F5344CB8AC3E}">
        <p14:creationId xmlns:p14="http://schemas.microsoft.com/office/powerpoint/2010/main" val="1624982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prstClr val="white"/>
                </a:solidFill>
                <a:latin typeface="+mj-lt"/>
                <a:ea typeface="Segoe UI Black" panose="020B0A02040204020203" pitchFamily="34" charset="0"/>
              </a:rPr>
              <a:t>Lạy Cha trên trời</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Xin cho ơn đức tin mà Cha ban tặng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trong Chúa Giêsu Kitô Con Cha</a:t>
            </a:r>
            <a:r>
              <a:rPr lang="en-US" sz="4800" dirty="0">
                <a:solidFill>
                  <a:srgbClr val="FFFF00"/>
                </a:solidFill>
                <a:ea typeface="Segoe UI Black" panose="020B0A02040204020203" pitchFamily="34" charset="0"/>
              </a:rPr>
              <a:t>/</a:t>
            </a:r>
            <a:r>
              <a:rPr lang="vi-VN" sz="4800" dirty="0">
                <a:solidFill>
                  <a:prstClr val="white"/>
                </a:solidFill>
                <a:latin typeface="+mj-lt"/>
                <a:ea typeface="Segoe UI Black" panose="020B0A02040204020203" pitchFamily="34" charset="0"/>
              </a:rPr>
              <a:t> và Anh của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FFFF00"/>
                </a:solidFill>
                <a:ea typeface="Segoe UI Black" panose="020B0A02040204020203" pitchFamily="34" charset="0"/>
              </a:rPr>
              <a:t>/</a:t>
            </a:r>
            <a:endParaRPr lang="vi-VN" sz="48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6764172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EE937AAC-E0B7-B101-95FC-2DAAB336D6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50C1154F-99B8-ED01-7A7B-1364DA997D83}"/>
              </a:ext>
            </a:extLst>
          </p:cNvPr>
          <p:cNvSpPr>
            <a:spLocks noGrp="1" noRot="1" noMove="1" noResize="1" noEditPoints="1" noAdjustHandles="1" noChangeArrowheads="1" noChangeShapeType="1"/>
          </p:cNvSpPr>
          <p:nvPr>
            <p:ph type="ctrTitle"/>
          </p:nvPr>
        </p:nvSpPr>
        <p:spPr>
          <a:xfrm>
            <a:off x="0" y="19443"/>
            <a:ext cx="9144000" cy="5143499"/>
          </a:xfrm>
        </p:spPr>
        <p:txBody>
          <a:bodyPr>
            <a:normAutofit/>
          </a:bodyPr>
          <a:lstStyle/>
          <a:p>
            <a:pPr algn="just"/>
            <a:r>
              <a:rPr lang="vi-VN" sz="7200" b="0" dirty="0">
                <a:solidFill>
                  <a:srgbClr val="003399"/>
                </a:solidFill>
                <a:effectLst/>
                <a:latin typeface="+mj-lt"/>
                <a:ea typeface="Times" pitchFamily="34" charset="0"/>
                <a:cs typeface="Times New Roman" pitchFamily="18" charset="0"/>
              </a:rPr>
              <a:t>Hạnh phúc thay bạn nào kính sợ Chúa,</a:t>
            </a:r>
            <a:br>
              <a:rPr lang="vi-VN" sz="7200" b="0" dirty="0">
                <a:solidFill>
                  <a:srgbClr val="003399"/>
                </a:solidFill>
                <a:effectLst/>
                <a:latin typeface="+mj-lt"/>
                <a:ea typeface="Times" pitchFamily="34" charset="0"/>
                <a:cs typeface="Times New Roman" pitchFamily="18" charset="0"/>
              </a:rPr>
            </a:br>
            <a:r>
              <a:rPr lang="vi-VN" sz="7200" b="0" dirty="0">
                <a:solidFill>
                  <a:srgbClr val="003399"/>
                </a:solidFill>
                <a:effectLst/>
                <a:latin typeface="+mj-lt"/>
                <a:ea typeface="Times" pitchFamily="34" charset="0"/>
                <a:cs typeface="Times New Roman" pitchFamily="18" charset="0"/>
              </a:rPr>
              <a:t>ăn ở theo đường lối của Người.</a:t>
            </a:r>
            <a:endParaRPr lang="en-US" sz="7200" b="0" dirty="0">
              <a:solidFill>
                <a:srgbClr val="003399"/>
              </a:solidFill>
              <a:effectLst/>
              <a:latin typeface="+mj-lt"/>
              <a:ea typeface="Times" pitchFamily="34" charset="0"/>
              <a:cs typeface="Times New Roman" pitchFamily="18" charset="0"/>
            </a:endParaRPr>
          </a:p>
        </p:txBody>
      </p:sp>
      <p:sp>
        <p:nvSpPr>
          <p:cNvPr id="3" name="TextBox 2">
            <a:extLst>
              <a:ext uri="{FF2B5EF4-FFF2-40B4-BE49-F238E27FC236}">
                <a16:creationId xmlns:a16="http://schemas.microsoft.com/office/drawing/2014/main" xmlns="" id="{3305313A-0A9F-70AC-52F2-0E29405E04D3}"/>
              </a:ext>
            </a:extLst>
          </p:cNvPr>
          <p:cNvSpPr txBox="1"/>
          <p:nvPr/>
        </p:nvSpPr>
        <p:spPr>
          <a:xfrm>
            <a:off x="0" y="19443"/>
            <a:ext cx="147829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dirty="0">
                <a:ln>
                  <a:noFill/>
                </a:ln>
                <a:solidFill>
                  <a:srgbClr val="C00000"/>
                </a:solidFill>
                <a:effectLst/>
                <a:uLnTx/>
                <a:uFillTx/>
                <a:latin typeface="UTM American Sans"/>
                <a:ea typeface="+mn-ea"/>
                <a:cs typeface="Times New Roman" pitchFamily="18" charset="0"/>
              </a:rPr>
              <a:t>Đáp ca:</a:t>
            </a:r>
          </a:p>
        </p:txBody>
      </p:sp>
      <p:pic>
        <p:nvPicPr>
          <p:cNvPr id="6" name="Picture 5">
            <a:extLst>
              <a:ext uri="{FF2B5EF4-FFF2-40B4-BE49-F238E27FC236}">
                <a16:creationId xmlns:a16="http://schemas.microsoft.com/office/drawing/2014/main" xmlns="" id="{B581052D-1803-AB0A-773A-EC69AC4E73DC}"/>
              </a:ext>
            </a:extLst>
          </p:cNvPr>
          <p:cNvPicPr>
            <a:picLocks noChangeAspect="1"/>
          </p:cNvPicPr>
          <p:nvPr/>
        </p:nvPicPr>
        <p:blipFill>
          <a:blip r:embed="rId3"/>
          <a:stretch>
            <a:fillRect/>
          </a:stretch>
        </p:blipFill>
        <p:spPr>
          <a:xfrm>
            <a:off x="1476375" y="133350"/>
            <a:ext cx="3705225" cy="381000"/>
          </a:xfrm>
          <a:prstGeom prst="rect">
            <a:avLst/>
          </a:prstGeom>
        </p:spPr>
      </p:pic>
    </p:spTree>
    <p:extLst>
      <p:ext uri="{BB962C8B-B14F-4D97-AF65-F5344CB8AC3E}">
        <p14:creationId xmlns:p14="http://schemas.microsoft.com/office/powerpoint/2010/main" val="3480844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xmlns="" id="{4C0B8ACE-93EC-4846-4855-F1B27D08091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70F8B803-B397-5393-4496-3F064DDDD4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a:extLst>
              <a:ext uri="{FF2B5EF4-FFF2-40B4-BE49-F238E27FC236}">
                <a16:creationId xmlns:a16="http://schemas.microsoft.com/office/drawing/2014/main" xmlns="" id="{FE333FCF-DDBB-732E-C628-FF972DD790F8}"/>
              </a:ext>
            </a:extLst>
          </p:cNvPr>
          <p:cNvSpPr/>
          <p:nvPr/>
        </p:nvSpPr>
        <p:spPr>
          <a:xfrm>
            <a:off x="76200" y="133350"/>
            <a:ext cx="8991600" cy="249299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sng" strike="noStrike" kern="1200" cap="none" spc="0" normalizeH="0" baseline="0" noProof="0" dirty="0">
                <a:ln>
                  <a:noFill/>
                </a:ln>
                <a:solidFill>
                  <a:srgbClr val="FFFF00"/>
                </a:solidFill>
                <a:effectLst/>
                <a:uLnTx/>
                <a:uFillTx/>
                <a:ea typeface="+mn-ea"/>
                <a:cs typeface="+mn-cs"/>
              </a:rPr>
              <a:t>Bài đọc </a:t>
            </a:r>
            <a:r>
              <a:rPr kumimoji="0" lang="en-US" sz="2800" b="0" i="0" u="sng" strike="noStrike" kern="1200" cap="none" spc="0" normalizeH="0" baseline="0" noProof="0" dirty="0">
                <a:ln>
                  <a:noFill/>
                </a:ln>
                <a:solidFill>
                  <a:srgbClr val="FFFF00"/>
                </a:solidFill>
                <a:effectLst/>
                <a:uLnTx/>
                <a:uFillTx/>
                <a:latin typeface="UTM American Sans"/>
                <a:ea typeface="+mn-ea"/>
                <a:cs typeface="+mn-cs"/>
              </a:rPr>
              <a:t>2</a:t>
            </a:r>
            <a:endParaRPr kumimoji="0" lang="vi-VN" sz="2800" b="0" i="0" u="sng" strike="noStrike" kern="1200" cap="none" spc="0" normalizeH="0" baseline="0" noProof="0" dirty="0">
              <a:ln>
                <a:noFill/>
              </a:ln>
              <a:solidFill>
                <a:srgbClr val="FFFF00"/>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1" u="none" strike="noStrike" kern="1200" cap="none" spc="0" normalizeH="0" baseline="0" noProof="0" dirty="0">
                <a:ln>
                  <a:noFill/>
                </a:ln>
                <a:solidFill>
                  <a:prstClr val="white"/>
                </a:solidFill>
                <a:effectLst/>
                <a:uLnTx/>
                <a:uFillTx/>
                <a:ea typeface="+mn-ea"/>
                <a:cs typeface="+mn-cs"/>
              </a:rPr>
              <a:t>Hãy tôn kính cha mẹ, để ngươi được hạnh phúc và hưởng thọ trên mặt đất này.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u="none" strike="noStrike" kern="1200" cap="none" spc="0" normalizeH="0" baseline="0" noProof="0" dirty="0">
                <a:ln>
                  <a:noFill/>
                </a:ln>
                <a:solidFill>
                  <a:srgbClr val="FFFF00"/>
                </a:solidFill>
                <a:effectLst/>
                <a:uLnTx/>
                <a:uFillTx/>
                <a:ea typeface="+mn-ea"/>
                <a:cs typeface="+mn-cs"/>
              </a:rPr>
              <a:t>Bài trích thư của thánh Phao-lô tông đồ gửi tín hữu Ê-phê-xô.</a:t>
            </a:r>
            <a:endParaRPr kumimoji="0" lang="vi-VN" sz="4000" b="0" u="none" strike="noStrike" kern="1200" cap="none" spc="0" normalizeH="0" baseline="0" noProof="0" dirty="0">
              <a:ln>
                <a:noFill/>
              </a:ln>
              <a:solidFill>
                <a:srgbClr val="FFFF00"/>
              </a:solidFill>
              <a:effectLst/>
              <a:uLnTx/>
              <a:uFillTx/>
              <a:ea typeface="+mn-ea"/>
              <a:cs typeface="+mn-cs"/>
            </a:endParaRPr>
          </a:p>
        </p:txBody>
      </p:sp>
    </p:spTree>
    <p:extLst>
      <p:ext uri="{BB962C8B-B14F-4D97-AF65-F5344CB8AC3E}">
        <p14:creationId xmlns:p14="http://schemas.microsoft.com/office/powerpoint/2010/main" val="2632777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xmlns="" id="{D545E054-B188-9FD7-E184-765FC23248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22B24CC7-7B91-B569-8841-E72AFAF2975F}"/>
              </a:ext>
            </a:extLst>
          </p:cNvPr>
          <p:cNvSpPr>
            <a:spLocks noGrp="1" noRot="1" noMove="1" noResize="1" noEditPoints="1" noAdjustHandles="1" noChangeArrowheads="1" noChangeShapeType="1"/>
          </p:cNvSpPr>
          <p:nvPr>
            <p:ph type="ctrTitle"/>
          </p:nvPr>
        </p:nvSpPr>
        <p:spPr>
          <a:xfrm>
            <a:off x="0" y="514350"/>
            <a:ext cx="9144000" cy="4267200"/>
          </a:xfrm>
        </p:spPr>
        <p:txBody>
          <a:bodyPr>
            <a:noAutofit/>
          </a:bodyPr>
          <a:lstStyle/>
          <a:p>
            <a:pPr algn="just"/>
            <a:r>
              <a:rPr lang="vi-VN" b="0" dirty="0">
                <a:solidFill>
                  <a:srgbClr val="003399"/>
                </a:solidFill>
                <a:effectLst/>
                <a:latin typeface="+mj-lt"/>
                <a:ea typeface="Times" pitchFamily="34" charset="0"/>
                <a:cs typeface="Times New Roman" pitchFamily="18" charset="0"/>
              </a:rPr>
              <a:t>Hạnh phúc thay, người kính sợ Chúa,</a:t>
            </a:r>
            <a:br>
              <a:rPr lang="vi-VN" b="0" dirty="0">
                <a:solidFill>
                  <a:srgbClr val="003399"/>
                </a:solidFill>
                <a:effectLst/>
                <a:latin typeface="+mj-lt"/>
                <a:ea typeface="Times" pitchFamily="34" charset="0"/>
                <a:cs typeface="Times New Roman" pitchFamily="18" charset="0"/>
              </a:rPr>
            </a:br>
            <a:r>
              <a:rPr lang="vi-VN" b="0" dirty="0">
                <a:solidFill>
                  <a:srgbClr val="003399"/>
                </a:solidFill>
                <a:effectLst/>
                <a:latin typeface="+mj-lt"/>
                <a:ea typeface="Times" pitchFamily="34" charset="0"/>
                <a:cs typeface="Times New Roman" pitchFamily="18" charset="0"/>
              </a:rPr>
              <a:t>những ưa cùng thích mệnh lệnh Chúa truyền ban.</a:t>
            </a:r>
            <a:r>
              <a:rPr lang="en-US" dirty="0">
                <a:solidFill>
                  <a:srgbClr val="003399"/>
                </a:solidFill>
                <a:ea typeface="Times" pitchFamily="34" charset="0"/>
                <a:cs typeface="Times New Roman" pitchFamily="18" charset="0"/>
              </a:rPr>
              <a:t> </a:t>
            </a:r>
            <a:r>
              <a:rPr lang="vi-VN" b="0" dirty="0">
                <a:solidFill>
                  <a:srgbClr val="003399"/>
                </a:solidFill>
                <a:effectLst/>
                <a:latin typeface="+mj-lt"/>
                <a:ea typeface="Times" pitchFamily="34" charset="0"/>
                <a:cs typeface="Times New Roman" pitchFamily="18" charset="0"/>
              </a:rPr>
              <a:t>Trên mặt đất, con cháu của họ sẽ hùng cường,</a:t>
            </a:r>
            <a:r>
              <a:rPr lang="en-US" b="0" dirty="0">
                <a:solidFill>
                  <a:srgbClr val="003399"/>
                </a:solidFill>
                <a:effectLst/>
                <a:latin typeface="+mj-lt"/>
                <a:ea typeface="Times" pitchFamily="34" charset="0"/>
                <a:cs typeface="Times New Roman" pitchFamily="18" charset="0"/>
              </a:rPr>
              <a:t> </a:t>
            </a:r>
            <a:r>
              <a:rPr lang="vi-VN" b="0" dirty="0">
                <a:solidFill>
                  <a:srgbClr val="003399"/>
                </a:solidFill>
                <a:effectLst/>
                <a:latin typeface="+mj-lt"/>
                <a:ea typeface="Times" pitchFamily="34" charset="0"/>
                <a:cs typeface="Times New Roman" pitchFamily="18" charset="0"/>
              </a:rPr>
              <a:t>dòng dõi kẻ ngay lành được Chúa thương giáng phúc.</a:t>
            </a:r>
            <a:endParaRPr lang="en-US" b="0" dirty="0">
              <a:solidFill>
                <a:srgbClr val="003399"/>
              </a:solidFill>
              <a:effectLst/>
              <a:latin typeface="+mj-lt"/>
              <a:ea typeface="Times" pitchFamily="34" charset="0"/>
              <a:cs typeface="Times New Roman" pitchFamily="18" charset="0"/>
            </a:endParaRPr>
          </a:p>
        </p:txBody>
      </p:sp>
      <p:sp>
        <p:nvSpPr>
          <p:cNvPr id="3" name="TextBox 2">
            <a:extLst>
              <a:ext uri="{FF2B5EF4-FFF2-40B4-BE49-F238E27FC236}">
                <a16:creationId xmlns:a16="http://schemas.microsoft.com/office/drawing/2014/main" xmlns="" id="{1CFC03F2-7A54-322B-5F76-095835254F3E}"/>
              </a:ext>
            </a:extLst>
          </p:cNvPr>
          <p:cNvSpPr txBox="1"/>
          <p:nvPr/>
        </p:nvSpPr>
        <p:spPr>
          <a:xfrm>
            <a:off x="76200" y="23622"/>
            <a:ext cx="287129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dirty="0">
                <a:ln>
                  <a:noFill/>
                </a:ln>
                <a:solidFill>
                  <a:srgbClr val="C00000"/>
                </a:solidFill>
                <a:effectLst/>
                <a:uLnTx/>
                <a:uFillTx/>
                <a:latin typeface="UTM American Sans"/>
                <a:ea typeface="+mn-ea"/>
                <a:cs typeface="Times New Roman" pitchFamily="18" charset="0"/>
              </a:rPr>
              <a:t>Alleluia-Alleluia.</a:t>
            </a:r>
          </a:p>
        </p:txBody>
      </p:sp>
      <p:sp>
        <p:nvSpPr>
          <p:cNvPr id="4" name="Rectangle 3">
            <a:extLst>
              <a:ext uri="{FF2B5EF4-FFF2-40B4-BE49-F238E27FC236}">
                <a16:creationId xmlns:a16="http://schemas.microsoft.com/office/drawing/2014/main" xmlns="" id="{2F59E875-8D8F-71C7-9C97-7EF6DAFB016C}"/>
              </a:ext>
            </a:extLst>
          </p:cNvPr>
          <p:cNvSpPr/>
          <p:nvPr/>
        </p:nvSpPr>
        <p:spPr>
          <a:xfrm>
            <a:off x="6615603" y="4400550"/>
            <a:ext cx="1808508" cy="707886"/>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sng" strike="noStrike" kern="1200" cap="none" spc="0" normalizeH="0" baseline="0" noProof="0" dirty="0">
                <a:ln>
                  <a:noFill/>
                </a:ln>
                <a:solidFill>
                  <a:srgbClr val="C00000"/>
                </a:solidFill>
                <a:effectLst/>
                <a:uLnTx/>
                <a:uFillTx/>
                <a:latin typeface="UTM American Sans"/>
                <a:ea typeface="+mn-ea"/>
                <a:cs typeface="Times New Roman" pitchFamily="18" charset="0"/>
              </a:rPr>
              <a:t>Alleluia.</a:t>
            </a:r>
          </a:p>
        </p:txBody>
      </p:sp>
    </p:spTree>
    <p:extLst>
      <p:ext uri="{BB962C8B-B14F-4D97-AF65-F5344CB8AC3E}">
        <p14:creationId xmlns:p14="http://schemas.microsoft.com/office/powerpoint/2010/main" val="9029245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D884F91B-36FA-9764-B0C9-E8D373F32ACF}"/>
            </a:ext>
          </a:extLst>
        </p:cNvPr>
        <p:cNvGrpSpPr/>
        <p:nvPr/>
      </p:nvGrpSpPr>
      <p:grpSpPr>
        <a:xfrm>
          <a:off x="0" y="0"/>
          <a:ext cx="0" cy="0"/>
          <a:chOff x="0" y="0"/>
          <a:chExt cx="0" cy="0"/>
        </a:xfrm>
      </p:grpSpPr>
      <p:pic>
        <p:nvPicPr>
          <p:cNvPr id="3" name="Picture 2" descr="A person praying with a beard and a bearded person&#10;&#10;Description automatically generated">
            <a:extLst>
              <a:ext uri="{FF2B5EF4-FFF2-40B4-BE49-F238E27FC236}">
                <a16:creationId xmlns:a16="http://schemas.microsoft.com/office/drawing/2014/main" xmlns="" id="{1FA90625-79E1-80D0-8943-8F5512B19C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996000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0AB62072-2595-B1DB-0D91-D1A59D55643A}"/>
            </a:ext>
          </a:extLst>
        </p:cNvPr>
        <p:cNvGrpSpPr/>
        <p:nvPr/>
      </p:nvGrpSpPr>
      <p:grpSpPr>
        <a:xfrm>
          <a:off x="0" y="0"/>
          <a:ext cx="0" cy="0"/>
          <a:chOff x="0" y="0"/>
          <a:chExt cx="0" cy="0"/>
        </a:xfrm>
      </p:grpSpPr>
      <p:pic>
        <p:nvPicPr>
          <p:cNvPr id="3" name="Picture 2" descr="A gold chalice with grapes and wheat ears&#10;&#10;Description automatically generated">
            <a:extLst>
              <a:ext uri="{FF2B5EF4-FFF2-40B4-BE49-F238E27FC236}">
                <a16:creationId xmlns:a16="http://schemas.microsoft.com/office/drawing/2014/main" xmlns="" id="{89A76314-B1B6-6DF0-6D15-FF2AB7D78D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863"/>
            <a:ext cx="9067800" cy="5100637"/>
          </a:xfrm>
          <a:prstGeom prst="rect">
            <a:avLst/>
          </a:prstGeom>
        </p:spPr>
      </p:pic>
    </p:spTree>
    <p:extLst>
      <p:ext uri="{BB962C8B-B14F-4D97-AF65-F5344CB8AC3E}">
        <p14:creationId xmlns:p14="http://schemas.microsoft.com/office/powerpoint/2010/main" val="37856036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xmlns="" id="{858FF547-2B62-A54B-4A12-D01C4CB6CFED}"/>
            </a:ext>
          </a:extLst>
        </p:cNvPr>
        <p:cNvGrpSpPr/>
        <p:nvPr/>
      </p:nvGrpSpPr>
      <p:grpSpPr>
        <a:xfrm>
          <a:off x="0" y="0"/>
          <a:ext cx="0" cy="0"/>
          <a:chOff x="0" y="0"/>
          <a:chExt cx="0" cy="0"/>
        </a:xfrm>
      </p:grpSpPr>
    </p:spTree>
    <p:extLst>
      <p:ext uri="{BB962C8B-B14F-4D97-AF65-F5344CB8AC3E}">
        <p14:creationId xmlns:p14="http://schemas.microsoft.com/office/powerpoint/2010/main" val="10166533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596A9E9D-78F1-CE26-A53F-00E59E9BE3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703EC405-DEF7-346B-75B2-370A6221954B}"/>
              </a:ext>
            </a:extLst>
          </p:cNvPr>
          <p:cNvSpPr>
            <a:spLocks noGrp="1"/>
          </p:cNvSpPr>
          <p:nvPr>
            <p:ph type="ctrTitle"/>
          </p:nvPr>
        </p:nvSpPr>
        <p:spPr>
          <a:xfrm>
            <a:off x="0" y="1"/>
            <a:ext cx="9144000" cy="5143499"/>
          </a:xfrm>
        </p:spPr>
        <p:txBody>
          <a:bodyPr>
            <a:normAutofit/>
          </a:bodyPr>
          <a:lstStyle/>
          <a:p>
            <a:r>
              <a:rPr lang="en-US" sz="7200" b="0" dirty="0" err="1">
                <a:solidFill>
                  <a:srgbClr val="C00000"/>
                </a:solidFill>
                <a:effectLst/>
                <a:latin typeface="+mj-lt"/>
                <a:ea typeface="Times" pitchFamily="34" charset="0"/>
                <a:cs typeface="Times New Roman" pitchFamily="18" charset="0"/>
              </a:rPr>
              <a:t>Thứ</a:t>
            </a:r>
            <a:r>
              <a:rPr lang="en-US" sz="7200" b="0" dirty="0">
                <a:solidFill>
                  <a:srgbClr val="C00000"/>
                </a:solidFill>
                <a:effectLst/>
                <a:latin typeface="+mj-lt"/>
                <a:ea typeface="Times" pitchFamily="34" charset="0"/>
                <a:cs typeface="Times New Roman" pitchFamily="18" charset="0"/>
              </a:rPr>
              <a:t> </a:t>
            </a:r>
            <a:r>
              <a:rPr lang="en-US" sz="7200" b="0" dirty="0" err="1">
                <a:solidFill>
                  <a:srgbClr val="C00000"/>
                </a:solidFill>
                <a:effectLst/>
                <a:latin typeface="+mj-lt"/>
                <a:ea typeface="Times" pitchFamily="34" charset="0"/>
                <a:cs typeface="Times New Roman" pitchFamily="18" charset="0"/>
              </a:rPr>
              <a:t>Sáu</a:t>
            </a:r>
            <a:r>
              <a:rPr lang="en-US" sz="7200" b="0" dirty="0">
                <a:solidFill>
                  <a:srgbClr val="003399"/>
                </a:solidFill>
                <a:effectLst/>
                <a:latin typeface="+mj-lt"/>
                <a:ea typeface="Times" pitchFamily="34" charset="0"/>
                <a:cs typeface="Times New Roman" pitchFamily="18" charset="0"/>
              </a:rPr>
              <a:t/>
            </a:r>
            <a:br>
              <a:rPr lang="en-US" sz="7200" b="0" dirty="0">
                <a:solidFill>
                  <a:srgbClr val="003399"/>
                </a:solidFill>
                <a:effectLst/>
                <a:latin typeface="+mj-lt"/>
                <a:ea typeface="Times" pitchFamily="34" charset="0"/>
                <a:cs typeface="Times New Roman" pitchFamily="18" charset="0"/>
              </a:rPr>
            </a:br>
            <a:r>
              <a:rPr lang="vi-VN" sz="4800" b="0" dirty="0">
                <a:solidFill>
                  <a:srgbClr val="003399"/>
                </a:solidFill>
                <a:effectLst/>
                <a:latin typeface="+mj-lt"/>
                <a:ea typeface="Times" pitchFamily="34" charset="0"/>
                <a:cs typeface="Times New Roman" pitchFamily="18" charset="0"/>
              </a:rPr>
              <a:t>Sau Chúa Nhật I</a:t>
            </a:r>
            <a:r>
              <a:rPr lang="en-US" sz="4800" b="0" dirty="0">
                <a:solidFill>
                  <a:srgbClr val="003399"/>
                </a:solidFill>
                <a:effectLst/>
                <a:latin typeface="+mj-lt"/>
                <a:ea typeface="Times" pitchFamily="34" charset="0"/>
                <a:cs typeface="Times New Roman" pitchFamily="18" charset="0"/>
              </a:rPr>
              <a:t>I</a:t>
            </a:r>
            <a:r>
              <a:rPr lang="vi-VN" sz="4800" b="0" dirty="0">
                <a:solidFill>
                  <a:srgbClr val="003399"/>
                </a:solidFill>
                <a:effectLst/>
                <a:latin typeface="+mj-lt"/>
                <a:ea typeface="Times" pitchFamily="34" charset="0"/>
                <a:cs typeface="Times New Roman" pitchFamily="18" charset="0"/>
              </a:rPr>
              <a:t>I </a:t>
            </a:r>
            <a:br>
              <a:rPr lang="vi-VN" sz="4800" b="0" dirty="0">
                <a:solidFill>
                  <a:srgbClr val="003399"/>
                </a:solidFill>
                <a:effectLst/>
                <a:latin typeface="+mj-lt"/>
                <a:ea typeface="Times" pitchFamily="34" charset="0"/>
                <a:cs typeface="Times New Roman" pitchFamily="18" charset="0"/>
              </a:rPr>
            </a:br>
            <a:r>
              <a:rPr lang="vi-VN" sz="4800" b="0" dirty="0">
                <a:solidFill>
                  <a:srgbClr val="003399"/>
                </a:solidFill>
                <a:effectLst/>
                <a:latin typeface="+mj-lt"/>
                <a:ea typeface="Times" pitchFamily="34" charset="0"/>
                <a:cs typeface="Times New Roman" pitchFamily="18" charset="0"/>
              </a:rPr>
              <a:t>Thường Niên</a:t>
            </a:r>
            <a:r>
              <a:rPr lang="en-US" sz="4800" b="0" dirty="0">
                <a:solidFill>
                  <a:srgbClr val="003399"/>
                </a:solidFill>
                <a:effectLst/>
                <a:latin typeface="+mj-lt"/>
                <a:ea typeface="Times" pitchFamily="34" charset="0"/>
                <a:cs typeface="Times New Roman" pitchFamily="18" charset="0"/>
              </a:rPr>
              <a:t/>
            </a:r>
            <a:br>
              <a:rPr lang="en-US" sz="4800" b="0" dirty="0">
                <a:solidFill>
                  <a:srgbClr val="003399"/>
                </a:solidFill>
                <a:effectLst/>
                <a:latin typeface="+mj-lt"/>
                <a:ea typeface="Times" pitchFamily="34" charset="0"/>
                <a:cs typeface="Times New Roman" pitchFamily="18" charset="0"/>
              </a:rPr>
            </a:br>
            <a:r>
              <a:rPr lang="en-US" sz="4800" dirty="0" err="1">
                <a:solidFill>
                  <a:srgbClr val="C00000"/>
                </a:solidFill>
                <a:ea typeface="Times" pitchFamily="34" charset="0"/>
                <a:cs typeface="Times New Roman" pitchFamily="18" charset="0"/>
              </a:rPr>
              <a:t>Mồng</a:t>
            </a:r>
            <a:r>
              <a:rPr lang="en-US" sz="4800" dirty="0">
                <a:solidFill>
                  <a:srgbClr val="C00000"/>
                </a:solidFill>
                <a:ea typeface="Times" pitchFamily="34" charset="0"/>
                <a:cs typeface="Times New Roman" pitchFamily="18" charset="0"/>
              </a:rPr>
              <a:t> Ba </a:t>
            </a:r>
            <a:r>
              <a:rPr lang="en-US" sz="4800" dirty="0" err="1">
                <a:solidFill>
                  <a:srgbClr val="C00000"/>
                </a:solidFill>
                <a:ea typeface="Times" pitchFamily="34" charset="0"/>
                <a:cs typeface="Times New Roman" pitchFamily="18" charset="0"/>
              </a:rPr>
              <a:t>Tết</a:t>
            </a:r>
            <a:endParaRPr lang="en-US" sz="4000" b="0" i="1" dirty="0">
              <a:solidFill>
                <a:srgbClr val="003399"/>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14564563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xmlns="" id="{BF6784B6-1339-2ADD-65EB-AB4FB9167160}"/>
            </a:ext>
          </a:extLst>
        </p:cNvPr>
        <p:cNvGrpSpPr/>
        <p:nvPr/>
      </p:nvGrpSpPr>
      <p:grpSpPr>
        <a:xfrm>
          <a:off x="0" y="0"/>
          <a:ext cx="0" cy="0"/>
          <a:chOff x="0" y="0"/>
          <a:chExt cx="0" cy="0"/>
        </a:xfrm>
      </p:grpSpPr>
      <p:pic>
        <p:nvPicPr>
          <p:cNvPr id="3" name="Picture 2" descr="A red background with yellow flowers&#10;&#10;Description automatically generated">
            <a:extLst>
              <a:ext uri="{FF2B5EF4-FFF2-40B4-BE49-F238E27FC236}">
                <a16:creationId xmlns:a16="http://schemas.microsoft.com/office/drawing/2014/main" xmlns="" id="{3AFF7C3B-B46F-405F-70DF-1D09C8C748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526212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xmlns="" id="{0F1FAC1C-C44F-5DCD-6D71-D3CF1040DEC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7F918519-EAF1-EF8A-B0CF-56B824732D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a:extLst>
              <a:ext uri="{FF2B5EF4-FFF2-40B4-BE49-F238E27FC236}">
                <a16:creationId xmlns:a16="http://schemas.microsoft.com/office/drawing/2014/main" xmlns="" id="{7A82A458-ADBF-0E38-8022-172386B94B11}"/>
              </a:ext>
            </a:extLst>
          </p:cNvPr>
          <p:cNvSpPr/>
          <p:nvPr/>
        </p:nvSpPr>
        <p:spPr>
          <a:xfrm>
            <a:off x="76200" y="133350"/>
            <a:ext cx="8991600" cy="200054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sng" strike="noStrike" kern="1200" cap="none" spc="0" normalizeH="0" baseline="0" noProof="0" dirty="0">
                <a:ln>
                  <a:noFill/>
                </a:ln>
                <a:solidFill>
                  <a:srgbClr val="FFFF00"/>
                </a:solidFill>
                <a:effectLst/>
                <a:uLnTx/>
                <a:uFillTx/>
                <a:ea typeface="+mn-ea"/>
                <a:cs typeface="+mn-cs"/>
              </a:rPr>
              <a:t>Bài đọc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1" u="none" strike="noStrike" kern="1200" cap="none" spc="0" normalizeH="0" baseline="0" noProof="0" dirty="0">
                <a:ln>
                  <a:noFill/>
                </a:ln>
                <a:solidFill>
                  <a:prstClr val="white"/>
                </a:solidFill>
                <a:effectLst/>
                <a:uLnTx/>
                <a:uFillTx/>
                <a:ea typeface="+mn-ea"/>
                <a:cs typeface="+mn-cs"/>
              </a:rPr>
              <a:t>Thiên Chúa đem con người đặt vào vườn Ê-đen để con người canh tác và coi sóc đất đai.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u="none" strike="noStrike" kern="1200" cap="none" spc="0" normalizeH="0" baseline="0" noProof="0" dirty="0">
                <a:ln>
                  <a:noFill/>
                </a:ln>
                <a:solidFill>
                  <a:srgbClr val="FFFF00"/>
                </a:solidFill>
                <a:effectLst/>
                <a:uLnTx/>
                <a:uFillTx/>
                <a:ea typeface="+mn-ea"/>
                <a:cs typeface="+mn-cs"/>
              </a:rPr>
              <a:t>Bài trích sách Sáng thế.</a:t>
            </a:r>
            <a:endParaRPr kumimoji="0" lang="vi-VN" sz="4000" b="0" u="none" strike="noStrike" kern="1200" cap="none" spc="0" normalizeH="0" baseline="0" noProof="0" dirty="0">
              <a:ln>
                <a:noFill/>
              </a:ln>
              <a:solidFill>
                <a:srgbClr val="FFFF00"/>
              </a:solidFill>
              <a:effectLst/>
              <a:uLnTx/>
              <a:uFillTx/>
              <a:ea typeface="+mn-ea"/>
              <a:cs typeface="+mn-cs"/>
            </a:endParaRPr>
          </a:p>
        </p:txBody>
      </p:sp>
    </p:spTree>
    <p:extLst>
      <p:ext uri="{BB962C8B-B14F-4D97-AF65-F5344CB8AC3E}">
        <p14:creationId xmlns:p14="http://schemas.microsoft.com/office/powerpoint/2010/main" val="13206613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760D13B9-662C-BF72-BB26-F4F8068B87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021DA961-5F52-BA7B-A8B4-1177BC5DD88E}"/>
              </a:ext>
            </a:extLst>
          </p:cNvPr>
          <p:cNvSpPr>
            <a:spLocks noGrp="1"/>
          </p:cNvSpPr>
          <p:nvPr>
            <p:ph type="ctrTitle"/>
          </p:nvPr>
        </p:nvSpPr>
        <p:spPr>
          <a:xfrm>
            <a:off x="9144" y="285750"/>
            <a:ext cx="9144000" cy="4343400"/>
          </a:xfrm>
        </p:spPr>
        <p:txBody>
          <a:bodyPr>
            <a:normAutofit/>
          </a:bodyPr>
          <a:lstStyle/>
          <a:p>
            <a:pPr algn="just"/>
            <a:r>
              <a:rPr lang="vi-VN" sz="8000" b="0" dirty="0">
                <a:solidFill>
                  <a:srgbClr val="003399"/>
                </a:solidFill>
                <a:effectLst/>
                <a:latin typeface="+mj-lt"/>
                <a:ea typeface="Times" pitchFamily="34" charset="0"/>
                <a:cs typeface="Times New Roman" pitchFamily="18" charset="0"/>
              </a:rPr>
              <a:t>Lạy Chúa là Thiên Chúa con thờ,</a:t>
            </a:r>
            <a:r>
              <a:rPr lang="en-US" sz="8000" b="0" dirty="0">
                <a:solidFill>
                  <a:srgbClr val="003399"/>
                </a:solidFill>
                <a:effectLst/>
                <a:latin typeface="+mj-lt"/>
                <a:ea typeface="Times" pitchFamily="34" charset="0"/>
                <a:cs typeface="Times New Roman" pitchFamily="18" charset="0"/>
              </a:rPr>
              <a:t> </a:t>
            </a:r>
            <a:r>
              <a:rPr lang="vi-VN" sz="8000" b="0" dirty="0">
                <a:solidFill>
                  <a:srgbClr val="003399"/>
                </a:solidFill>
                <a:effectLst/>
                <a:latin typeface="+mj-lt"/>
                <a:ea typeface="Times" pitchFamily="34" charset="0"/>
                <a:cs typeface="Times New Roman" pitchFamily="18" charset="0"/>
              </a:rPr>
              <a:t>Chúa muôn trùng cao cả !</a:t>
            </a:r>
            <a:endParaRPr lang="en-US" sz="8000" b="0" dirty="0">
              <a:solidFill>
                <a:srgbClr val="003399"/>
              </a:solidFill>
              <a:effectLst/>
              <a:latin typeface="+mj-lt"/>
              <a:ea typeface="Times" pitchFamily="34" charset="0"/>
              <a:cs typeface="Times New Roman" pitchFamily="18" charset="0"/>
            </a:endParaRPr>
          </a:p>
        </p:txBody>
      </p:sp>
      <p:sp>
        <p:nvSpPr>
          <p:cNvPr id="3" name="TextBox 2">
            <a:extLst>
              <a:ext uri="{FF2B5EF4-FFF2-40B4-BE49-F238E27FC236}">
                <a16:creationId xmlns:a16="http://schemas.microsoft.com/office/drawing/2014/main" xmlns="" id="{8564C1C1-3A24-60F4-87E1-CEE1A0FB32CE}"/>
              </a:ext>
            </a:extLst>
          </p:cNvPr>
          <p:cNvSpPr txBox="1"/>
          <p:nvPr/>
        </p:nvSpPr>
        <p:spPr>
          <a:xfrm>
            <a:off x="0" y="19443"/>
            <a:ext cx="147829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dirty="0">
                <a:ln>
                  <a:noFill/>
                </a:ln>
                <a:solidFill>
                  <a:srgbClr val="C00000"/>
                </a:solidFill>
                <a:effectLst/>
                <a:uLnTx/>
                <a:uFillTx/>
                <a:latin typeface="UTM American Sans"/>
                <a:ea typeface="+mn-ea"/>
                <a:cs typeface="Times New Roman" pitchFamily="18" charset="0"/>
              </a:rPr>
              <a:t>Đáp ca:</a:t>
            </a:r>
          </a:p>
        </p:txBody>
      </p:sp>
      <p:pic>
        <p:nvPicPr>
          <p:cNvPr id="5" name="Picture 4">
            <a:extLst>
              <a:ext uri="{FF2B5EF4-FFF2-40B4-BE49-F238E27FC236}">
                <a16:creationId xmlns:a16="http://schemas.microsoft.com/office/drawing/2014/main" xmlns="" id="{58E437B6-4EED-A9BC-3E77-FCA80F6005F4}"/>
              </a:ext>
            </a:extLst>
          </p:cNvPr>
          <p:cNvPicPr>
            <a:picLocks noChangeAspect="1"/>
          </p:cNvPicPr>
          <p:nvPr/>
        </p:nvPicPr>
        <p:blipFill>
          <a:blip r:embed="rId3"/>
          <a:stretch>
            <a:fillRect/>
          </a:stretch>
        </p:blipFill>
        <p:spPr>
          <a:xfrm>
            <a:off x="1475232" y="204930"/>
            <a:ext cx="6000750" cy="381000"/>
          </a:xfrm>
          <a:prstGeom prst="rect">
            <a:avLst/>
          </a:prstGeom>
        </p:spPr>
      </p:pic>
    </p:spTree>
    <p:extLst>
      <p:ext uri="{BB962C8B-B14F-4D97-AF65-F5344CB8AC3E}">
        <p14:creationId xmlns:p14="http://schemas.microsoft.com/office/powerpoint/2010/main" val="1793390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prstClr val="white"/>
                </a:solidFill>
                <a:latin typeface="+mj-lt"/>
                <a:ea typeface="Segoe UI Black" panose="020B0A02040204020203" pitchFamily="34" charset="0"/>
              </a:rPr>
              <a:t>khơi dậy trong chúng con niềm hy vọng</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hồng phúc</a:t>
            </a:r>
            <a:r>
              <a:rPr lang="en-US" sz="5300" dirty="0">
                <a:solidFill>
                  <a:srgbClr val="FFFF00"/>
                </a:solidFill>
                <a:ea typeface="Segoe UI Black" panose="020B0A02040204020203" pitchFamily="34" charset="0"/>
              </a:rPr>
              <a:t>/</a:t>
            </a:r>
            <a:r>
              <a:rPr lang="vi-VN" sz="5300" dirty="0">
                <a:solidFill>
                  <a:prstClr val="white"/>
                </a:solidFill>
                <a:latin typeface="+mj-lt"/>
                <a:ea typeface="Segoe UI Black" panose="020B0A02040204020203" pitchFamily="34" charset="0"/>
              </a:rPr>
              <a:t> hướng về Nước Cha trị đến</a:t>
            </a:r>
            <a:r>
              <a:rPr lang="en-US" sz="5300" dirty="0">
                <a:solidFill>
                  <a:srgbClr val="FFFF00"/>
                </a:solidFill>
                <a:ea typeface="Segoe UI Black" panose="020B0A02040204020203" pitchFamily="34" charset="0"/>
              </a:rPr>
              <a:t>/</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Xin ân sủng Cha biến đổi chúng con</a:t>
            </a:r>
            <a:r>
              <a:rPr lang="en-US" sz="5300" dirty="0">
                <a:solidFill>
                  <a:srgbClr val="FFFF00"/>
                </a:solidFill>
                <a:ea typeface="Segoe UI Black" panose="020B0A02040204020203" pitchFamily="34" charset="0"/>
              </a:rPr>
              <a:t>/</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thành những người miệt mài vun trồng hạt giống Tin Mừng</a:t>
            </a:r>
            <a:r>
              <a:rPr lang="en-US" sz="5300" dirty="0">
                <a:solidFill>
                  <a:srgbClr val="FFFF00"/>
                </a:solidFill>
                <a:ea typeface="Segoe UI Black" panose="020B0A02040204020203" pitchFamily="34" charset="0"/>
              </a:rPr>
              <a:t>/</a:t>
            </a:r>
            <a:endParaRPr lang="vi-VN" sz="53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40518256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xmlns="" id="{5116E965-28AC-7829-1B0B-0B1E1B422FA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460AF718-4FFC-0BF0-BFBB-D0B9234864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a:extLst>
              <a:ext uri="{FF2B5EF4-FFF2-40B4-BE49-F238E27FC236}">
                <a16:creationId xmlns:a16="http://schemas.microsoft.com/office/drawing/2014/main" xmlns="" id="{6983B736-D51B-C528-7414-CCEF7FB6FBF4}"/>
              </a:ext>
            </a:extLst>
          </p:cNvPr>
          <p:cNvSpPr/>
          <p:nvPr/>
        </p:nvSpPr>
        <p:spPr>
          <a:xfrm>
            <a:off x="76200" y="133350"/>
            <a:ext cx="89916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sng" strike="noStrike" kern="1200" cap="none" spc="0" normalizeH="0" baseline="0" noProof="0" dirty="0">
                <a:ln>
                  <a:noFill/>
                </a:ln>
                <a:solidFill>
                  <a:srgbClr val="FFFF00"/>
                </a:solidFill>
                <a:effectLst/>
                <a:uLnTx/>
                <a:uFillTx/>
                <a:ea typeface="+mn-ea"/>
                <a:cs typeface="+mn-cs"/>
              </a:rPr>
              <a:t>Bài đọc </a:t>
            </a:r>
            <a:r>
              <a:rPr kumimoji="0" lang="en-US" sz="2800" b="0" i="0" u="sng" strike="noStrike" kern="1200" cap="none" spc="0" normalizeH="0" baseline="0" noProof="0" dirty="0">
                <a:ln>
                  <a:noFill/>
                </a:ln>
                <a:solidFill>
                  <a:srgbClr val="FFFF00"/>
                </a:solidFill>
                <a:effectLst/>
                <a:uLnTx/>
                <a:uFillTx/>
                <a:latin typeface="UTM American Sans"/>
                <a:ea typeface="+mn-ea"/>
                <a:cs typeface="+mn-cs"/>
              </a:rPr>
              <a:t>2</a:t>
            </a:r>
            <a:endParaRPr kumimoji="0" lang="vi-VN" sz="2800" b="0" i="0" u="sng" strike="noStrike" kern="1200" cap="none" spc="0" normalizeH="0" baseline="0" noProof="0" dirty="0">
              <a:ln>
                <a:noFill/>
              </a:ln>
              <a:solidFill>
                <a:srgbClr val="FFFF00"/>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1" u="none" strike="noStrike" kern="1200" cap="none" spc="0" normalizeH="0" baseline="0" noProof="0" dirty="0">
                <a:ln>
                  <a:noFill/>
                </a:ln>
                <a:solidFill>
                  <a:prstClr val="white"/>
                </a:solidFill>
                <a:effectLst/>
                <a:uLnTx/>
                <a:uFillTx/>
                <a:ea typeface="+mn-ea"/>
                <a:cs typeface="+mn-cs"/>
              </a:rPr>
              <a:t>Những gì cần thiết cho tôi và cho những người sống với tôi, chính đôi tay này tự cung cấp lấy.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u="none" strike="noStrike" kern="1200" cap="none" spc="0" normalizeH="0" baseline="0" noProof="0" dirty="0">
                <a:ln>
                  <a:noFill/>
                </a:ln>
                <a:solidFill>
                  <a:srgbClr val="FFFF00"/>
                </a:solidFill>
                <a:effectLst/>
                <a:uLnTx/>
                <a:uFillTx/>
                <a:ea typeface="+mn-ea"/>
                <a:cs typeface="+mn-cs"/>
              </a:rPr>
              <a:t>Bài trích sách Công vụ Tông Đồ.</a:t>
            </a:r>
            <a:endParaRPr kumimoji="0" lang="vi-VN" sz="4800" b="0" u="none" strike="noStrike" kern="1200" cap="none" spc="0" normalizeH="0" baseline="0" noProof="0" dirty="0">
              <a:ln>
                <a:noFill/>
              </a:ln>
              <a:solidFill>
                <a:srgbClr val="FFFF00"/>
              </a:solidFill>
              <a:effectLst/>
              <a:uLnTx/>
              <a:uFillTx/>
              <a:ea typeface="+mn-ea"/>
              <a:cs typeface="+mn-cs"/>
            </a:endParaRPr>
          </a:p>
        </p:txBody>
      </p:sp>
    </p:spTree>
    <p:extLst>
      <p:ext uri="{BB962C8B-B14F-4D97-AF65-F5344CB8AC3E}">
        <p14:creationId xmlns:p14="http://schemas.microsoft.com/office/powerpoint/2010/main" val="1819240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xmlns="" id="{CCA4CEE7-6729-429E-8071-B275CCCFF1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CE9B5456-C07E-B7E4-887D-385954313C94}"/>
              </a:ext>
            </a:extLst>
          </p:cNvPr>
          <p:cNvSpPr>
            <a:spLocks noGrp="1" noRot="1" noMove="1" noResize="1" noEditPoints="1" noAdjustHandles="1" noChangeArrowheads="1" noChangeShapeType="1"/>
          </p:cNvSpPr>
          <p:nvPr>
            <p:ph type="ctrTitle"/>
          </p:nvPr>
        </p:nvSpPr>
        <p:spPr>
          <a:xfrm>
            <a:off x="0" y="514350"/>
            <a:ext cx="9144000" cy="4267200"/>
          </a:xfrm>
        </p:spPr>
        <p:txBody>
          <a:bodyPr>
            <a:noAutofit/>
          </a:bodyPr>
          <a:lstStyle/>
          <a:p>
            <a:pPr algn="just"/>
            <a:r>
              <a:rPr lang="vi-VN" sz="6000" b="0" dirty="0">
                <a:solidFill>
                  <a:srgbClr val="003399"/>
                </a:solidFill>
                <a:effectLst/>
                <a:latin typeface="+mj-lt"/>
                <a:ea typeface="Times" pitchFamily="34" charset="0"/>
                <a:cs typeface="Times New Roman" pitchFamily="18" charset="0"/>
              </a:rPr>
              <a:t>Chúa nói : Hãy ở lại trong Thầy như Thầy ở lại trong anh em. Ai ở lại trong Thầy, thì sinh nhiều hoa trái.</a:t>
            </a:r>
            <a:endParaRPr lang="en-US" sz="6000" b="0" dirty="0">
              <a:solidFill>
                <a:srgbClr val="003399"/>
              </a:solidFill>
              <a:effectLst/>
              <a:latin typeface="+mj-lt"/>
              <a:ea typeface="Times" pitchFamily="34" charset="0"/>
              <a:cs typeface="Times New Roman" pitchFamily="18" charset="0"/>
            </a:endParaRPr>
          </a:p>
        </p:txBody>
      </p:sp>
      <p:sp>
        <p:nvSpPr>
          <p:cNvPr id="3" name="TextBox 2">
            <a:extLst>
              <a:ext uri="{FF2B5EF4-FFF2-40B4-BE49-F238E27FC236}">
                <a16:creationId xmlns:a16="http://schemas.microsoft.com/office/drawing/2014/main" xmlns="" id="{A73A4E15-8E17-A2E9-041A-CB9D2CC39EE6}"/>
              </a:ext>
            </a:extLst>
          </p:cNvPr>
          <p:cNvSpPr txBox="1"/>
          <p:nvPr/>
        </p:nvSpPr>
        <p:spPr>
          <a:xfrm>
            <a:off x="76200" y="23622"/>
            <a:ext cx="287129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dirty="0">
                <a:ln>
                  <a:noFill/>
                </a:ln>
                <a:solidFill>
                  <a:srgbClr val="C00000"/>
                </a:solidFill>
                <a:effectLst/>
                <a:uLnTx/>
                <a:uFillTx/>
                <a:latin typeface="UTM American Sans"/>
                <a:ea typeface="+mn-ea"/>
                <a:cs typeface="Times New Roman" pitchFamily="18" charset="0"/>
              </a:rPr>
              <a:t>Alleluia-Alleluia.</a:t>
            </a:r>
          </a:p>
        </p:txBody>
      </p:sp>
      <p:sp>
        <p:nvSpPr>
          <p:cNvPr id="4" name="Rectangle 3">
            <a:extLst>
              <a:ext uri="{FF2B5EF4-FFF2-40B4-BE49-F238E27FC236}">
                <a16:creationId xmlns:a16="http://schemas.microsoft.com/office/drawing/2014/main" xmlns="" id="{D7D8A61F-7A14-1A8A-FCF7-1C3047329AEC}"/>
              </a:ext>
            </a:extLst>
          </p:cNvPr>
          <p:cNvSpPr/>
          <p:nvPr/>
        </p:nvSpPr>
        <p:spPr>
          <a:xfrm>
            <a:off x="6615603" y="4400550"/>
            <a:ext cx="1808508" cy="707886"/>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sng" strike="noStrike" kern="1200" cap="none" spc="0" normalizeH="0" baseline="0" noProof="0" dirty="0">
                <a:ln>
                  <a:noFill/>
                </a:ln>
                <a:solidFill>
                  <a:srgbClr val="C00000"/>
                </a:solidFill>
                <a:effectLst/>
                <a:uLnTx/>
                <a:uFillTx/>
                <a:latin typeface="UTM American Sans"/>
                <a:ea typeface="+mn-ea"/>
                <a:cs typeface="Times New Roman" pitchFamily="18" charset="0"/>
              </a:rPr>
              <a:t>Alleluia.</a:t>
            </a:r>
          </a:p>
        </p:txBody>
      </p:sp>
    </p:spTree>
    <p:extLst>
      <p:ext uri="{BB962C8B-B14F-4D97-AF65-F5344CB8AC3E}">
        <p14:creationId xmlns:p14="http://schemas.microsoft.com/office/powerpoint/2010/main" val="23621080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72EABC32-B2A2-48F2-51A4-758333340F2C}"/>
            </a:ext>
          </a:extLst>
        </p:cNvPr>
        <p:cNvGrpSpPr/>
        <p:nvPr/>
      </p:nvGrpSpPr>
      <p:grpSpPr>
        <a:xfrm>
          <a:off x="0" y="0"/>
          <a:ext cx="0" cy="0"/>
          <a:chOff x="0" y="0"/>
          <a:chExt cx="0" cy="0"/>
        </a:xfrm>
      </p:grpSpPr>
      <p:pic>
        <p:nvPicPr>
          <p:cNvPr id="3" name="Picture 2" descr="A person praying with a beard and a bearded person&#10;&#10;Description automatically generated">
            <a:extLst>
              <a:ext uri="{FF2B5EF4-FFF2-40B4-BE49-F238E27FC236}">
                <a16:creationId xmlns:a16="http://schemas.microsoft.com/office/drawing/2014/main" xmlns="" id="{10BDCB1B-260C-D123-BEFD-8B9FAB9E6B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600182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4865572B-875B-D351-7440-CB57597CB5C5}"/>
            </a:ext>
          </a:extLst>
        </p:cNvPr>
        <p:cNvGrpSpPr/>
        <p:nvPr/>
      </p:nvGrpSpPr>
      <p:grpSpPr>
        <a:xfrm>
          <a:off x="0" y="0"/>
          <a:ext cx="0" cy="0"/>
          <a:chOff x="0" y="0"/>
          <a:chExt cx="0" cy="0"/>
        </a:xfrm>
      </p:grpSpPr>
      <p:pic>
        <p:nvPicPr>
          <p:cNvPr id="3" name="Picture 2" descr="A gold chalice with grapes and wheat ears&#10;&#10;Description automatically generated">
            <a:extLst>
              <a:ext uri="{FF2B5EF4-FFF2-40B4-BE49-F238E27FC236}">
                <a16:creationId xmlns:a16="http://schemas.microsoft.com/office/drawing/2014/main" xmlns="" id="{365837AA-8DDD-66D3-3B46-1809C17061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863"/>
            <a:ext cx="9067800" cy="5100637"/>
          </a:xfrm>
          <a:prstGeom prst="rect">
            <a:avLst/>
          </a:prstGeom>
        </p:spPr>
      </p:pic>
    </p:spTree>
    <p:extLst>
      <p:ext uri="{BB962C8B-B14F-4D97-AF65-F5344CB8AC3E}">
        <p14:creationId xmlns:p14="http://schemas.microsoft.com/office/powerpoint/2010/main" val="9867983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88081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0" dirty="0" err="1">
                <a:solidFill>
                  <a:srgbClr val="FFFF00"/>
                </a:solidFill>
                <a:effectLst/>
                <a:latin typeface="+mj-lt"/>
                <a:ea typeface="Times" pitchFamily="34" charset="0"/>
                <a:cs typeface="Times New Roman" pitchFamily="18" charset="0"/>
              </a:rPr>
              <a:t>Thứ</a:t>
            </a:r>
            <a:r>
              <a:rPr lang="en-US" sz="7200" b="0" dirty="0">
                <a:solidFill>
                  <a:srgbClr val="FFFF00"/>
                </a:solidFill>
                <a:effectLst/>
                <a:latin typeface="+mj-lt"/>
                <a:ea typeface="Times" pitchFamily="34" charset="0"/>
                <a:cs typeface="Times New Roman" pitchFamily="18" charset="0"/>
              </a:rPr>
              <a:t> </a:t>
            </a:r>
            <a:r>
              <a:rPr lang="en-US" sz="7200" b="0" dirty="0" err="1">
                <a:solidFill>
                  <a:srgbClr val="FFFF00"/>
                </a:solidFill>
                <a:effectLst/>
                <a:latin typeface="+mj-lt"/>
                <a:ea typeface="Times" pitchFamily="34" charset="0"/>
                <a:cs typeface="Times New Roman" pitchFamily="18" charset="0"/>
              </a:rPr>
              <a:t>Bảy</a:t>
            </a:r>
            <a:r>
              <a:rPr lang="en-US" sz="7200" b="0" dirty="0">
                <a:solidFill>
                  <a:srgbClr val="FFFF00"/>
                </a:solidFill>
                <a:effectLst/>
                <a:latin typeface="+mj-lt"/>
                <a:ea typeface="Times" pitchFamily="34" charset="0"/>
                <a:cs typeface="Times New Roman" pitchFamily="18" charset="0"/>
              </a:rPr>
              <a:t/>
            </a:r>
            <a:br>
              <a:rPr lang="en-US" sz="7200" b="0" dirty="0">
                <a:solidFill>
                  <a:srgbClr val="FFFF00"/>
                </a:solidFill>
                <a:effectLst/>
                <a:latin typeface="+mj-lt"/>
                <a:ea typeface="Times" pitchFamily="34" charset="0"/>
                <a:cs typeface="Times New Roman" pitchFamily="18" charset="0"/>
              </a:rPr>
            </a:br>
            <a:r>
              <a:rPr lang="vi-VN" sz="7200" b="0" dirty="0">
                <a:solidFill>
                  <a:srgbClr val="FFFF00"/>
                </a:solidFill>
                <a:effectLst/>
                <a:latin typeface="+mj-lt"/>
                <a:ea typeface="Times" pitchFamily="34" charset="0"/>
                <a:cs typeface="Times New Roman" pitchFamily="18" charset="0"/>
              </a:rPr>
              <a:t>Sau Chúa Nhật I</a:t>
            </a:r>
            <a:r>
              <a:rPr lang="en-US" sz="7200" b="0" dirty="0">
                <a:solidFill>
                  <a:srgbClr val="FFFF00"/>
                </a:solidFill>
                <a:effectLst/>
                <a:latin typeface="+mj-lt"/>
                <a:ea typeface="Times" pitchFamily="34" charset="0"/>
                <a:cs typeface="Times New Roman" pitchFamily="18" charset="0"/>
              </a:rPr>
              <a:t>I</a:t>
            </a:r>
            <a:r>
              <a:rPr lang="vi-VN" sz="7200" b="0" dirty="0">
                <a:solidFill>
                  <a:srgbClr val="FFFF00"/>
                </a:solidFill>
                <a:effectLst/>
                <a:latin typeface="+mj-lt"/>
                <a:ea typeface="Times" pitchFamily="34" charset="0"/>
                <a:cs typeface="Times New Roman" pitchFamily="18" charset="0"/>
              </a:rPr>
              <a:t>I </a:t>
            </a:r>
            <a:br>
              <a:rPr lang="vi-VN" sz="7200" b="0" dirty="0">
                <a:solidFill>
                  <a:srgbClr val="FFFF00"/>
                </a:solidFill>
                <a:effectLst/>
                <a:latin typeface="+mj-lt"/>
                <a:ea typeface="Times" pitchFamily="34" charset="0"/>
                <a:cs typeface="Times New Roman" pitchFamily="18" charset="0"/>
              </a:rPr>
            </a:br>
            <a:r>
              <a:rPr lang="vi-VN" sz="7200" b="0" dirty="0">
                <a:solidFill>
                  <a:srgbClr val="FFFF00"/>
                </a:solidFill>
                <a:effectLst/>
                <a:latin typeface="+mj-lt"/>
                <a:ea typeface="Times" pitchFamily="34" charset="0"/>
                <a:cs typeface="Times New Roman" pitchFamily="18" charset="0"/>
              </a:rPr>
              <a:t>Thường Niên</a:t>
            </a:r>
            <a:endParaRPr lang="en-US" sz="7200" b="0" dirty="0">
              <a:solidFill>
                <a:srgbClr val="FFFF00"/>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6551027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57519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76200" y="133350"/>
            <a:ext cx="8991600" cy="1815882"/>
          </a:xfrm>
          <a:prstGeom prst="rect">
            <a:avLst/>
          </a:prstGeom>
        </p:spPr>
        <p:txBody>
          <a:bodyPr wrap="square">
            <a:spAutoFit/>
          </a:bodyPr>
          <a:lstStyle/>
          <a:p>
            <a:r>
              <a:rPr lang="vi-VN" sz="2800" u="sng" dirty="0">
                <a:solidFill>
                  <a:srgbClr val="FFFF00"/>
                </a:solidFill>
              </a:rPr>
              <a:t>Bài đọc 1</a:t>
            </a:r>
          </a:p>
          <a:p>
            <a:r>
              <a:rPr lang="vi-VN" sz="2800" i="1" dirty="0">
                <a:solidFill>
                  <a:prstClr val="white"/>
                </a:solidFill>
              </a:rPr>
              <a:t>Ông Áp-ra-ham trông đợi một thành có nền móng do chính Thiên Chúa vẽ mẫu và xây dựng</a:t>
            </a:r>
            <a:r>
              <a:rPr lang="vi-VN" sz="2800" i="1" dirty="0" smtClean="0">
                <a:solidFill>
                  <a:prstClr val="white"/>
                </a:solidFill>
              </a:rPr>
              <a:t>.</a:t>
            </a:r>
            <a:endParaRPr lang="en-US" sz="2800" i="1" dirty="0" smtClean="0">
              <a:solidFill>
                <a:prstClr val="white"/>
              </a:solidFill>
            </a:endParaRPr>
          </a:p>
          <a:p>
            <a:r>
              <a:rPr lang="vi-VN" sz="2800" dirty="0" smtClean="0">
                <a:solidFill>
                  <a:srgbClr val="FFFF00"/>
                </a:solidFill>
              </a:rPr>
              <a:t>Bài </a:t>
            </a:r>
            <a:r>
              <a:rPr lang="vi-VN" sz="2800" dirty="0">
                <a:solidFill>
                  <a:srgbClr val="FFFF00"/>
                </a:solidFill>
              </a:rPr>
              <a:t>trích thư gửi tín hữu Híp-ri.</a:t>
            </a:r>
          </a:p>
        </p:txBody>
      </p:sp>
    </p:spTree>
    <p:extLst>
      <p:ext uri="{BB962C8B-B14F-4D97-AF65-F5344CB8AC3E}">
        <p14:creationId xmlns:p14="http://schemas.microsoft.com/office/powerpoint/2010/main" val="14035850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9550"/>
            <a:ext cx="9144000" cy="4953392"/>
          </a:xfrm>
        </p:spPr>
        <p:txBody>
          <a:bodyPr>
            <a:normAutofit/>
          </a:bodyPr>
          <a:lstStyle/>
          <a:p>
            <a:pPr algn="just"/>
            <a:r>
              <a:rPr lang="vi-VN" sz="7200" dirty="0">
                <a:solidFill>
                  <a:schemeClr val="bg1"/>
                </a:solidFill>
                <a:ea typeface="Times" pitchFamily="34" charset="0"/>
                <a:cs typeface="Times New Roman" pitchFamily="18" charset="0"/>
              </a:rPr>
              <a:t>Chúc tụng Đức Chúa là Thiên Chúa Ít-ra-en</a:t>
            </a:r>
            <a:br>
              <a:rPr lang="vi-VN" sz="7200" dirty="0">
                <a:solidFill>
                  <a:schemeClr val="bg1"/>
                </a:solidFill>
                <a:ea typeface="Times" pitchFamily="34" charset="0"/>
                <a:cs typeface="Times New Roman" pitchFamily="18" charset="0"/>
              </a:rPr>
            </a:br>
            <a:r>
              <a:rPr lang="vi-VN" sz="7200" dirty="0">
                <a:solidFill>
                  <a:schemeClr val="bg1"/>
                </a:solidFill>
                <a:ea typeface="Times" pitchFamily="34" charset="0"/>
                <a:cs typeface="Times New Roman" pitchFamily="18" charset="0"/>
              </a:rPr>
              <a:t>đã viếng thăm dân Người.</a:t>
            </a:r>
            <a:endParaRPr lang="en-US" sz="7200" b="0" dirty="0">
              <a:solidFill>
                <a:schemeClr val="bg1"/>
              </a:solidFill>
              <a:effectLst/>
              <a:latin typeface="+mj-lt"/>
              <a:ea typeface="Times" pitchFamily="34" charset="0"/>
              <a:cs typeface="Times New Roman" pitchFamily="18" charset="0"/>
            </a:endParaRPr>
          </a:p>
        </p:txBody>
      </p:sp>
      <p:sp>
        <p:nvSpPr>
          <p:cNvPr id="3" name="TextBox 2"/>
          <p:cNvSpPr txBox="1"/>
          <p:nvPr/>
        </p:nvSpPr>
        <p:spPr>
          <a:xfrm>
            <a:off x="0" y="19443"/>
            <a:ext cx="1478290" cy="584775"/>
          </a:xfrm>
          <a:prstGeom prst="rect">
            <a:avLst/>
          </a:prstGeom>
          <a:noFill/>
        </p:spPr>
        <p:txBody>
          <a:bodyPr wrap="none" rtlCol="0">
            <a:spAutoFit/>
          </a:bodyPr>
          <a:lstStyle/>
          <a:p>
            <a:r>
              <a:rPr lang="en-US" sz="3200" b="1" u="sng" dirty="0" err="1">
                <a:solidFill>
                  <a:srgbClr val="FFFF00"/>
                </a:solidFill>
                <a:latin typeface="+mj-lt"/>
                <a:cs typeface="Times New Roman" pitchFamily="18" charset="0"/>
              </a:rPr>
              <a:t>Đáp</a:t>
            </a:r>
            <a:r>
              <a:rPr lang="en-US" sz="3200" b="1" u="sng" dirty="0">
                <a:solidFill>
                  <a:srgbClr val="FFFF00"/>
                </a:solidFill>
                <a:latin typeface="+mj-lt"/>
                <a:cs typeface="Times New Roman" pitchFamily="18" charset="0"/>
              </a:rPr>
              <a:t> </a:t>
            </a:r>
            <a:r>
              <a:rPr lang="en-US" sz="3200" b="1" u="sng" dirty="0" err="1">
                <a:solidFill>
                  <a:srgbClr val="FFFF00"/>
                </a:solidFill>
                <a:latin typeface="+mj-lt"/>
                <a:cs typeface="Times New Roman" pitchFamily="18" charset="0"/>
              </a:rPr>
              <a:t>ca</a:t>
            </a:r>
            <a:r>
              <a:rPr lang="en-US" sz="3200" b="1" u="sng" dirty="0">
                <a:solidFill>
                  <a:srgbClr val="FFFF00"/>
                </a:solidFill>
                <a:latin typeface="+mj-lt"/>
                <a:cs typeface="Times New Roman" pitchFamily="18" charset="0"/>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482" y="157906"/>
            <a:ext cx="41814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47310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14350"/>
            <a:ext cx="9144000" cy="4267200"/>
          </a:xfrm>
        </p:spPr>
        <p:txBody>
          <a:bodyPr>
            <a:normAutofit fontScale="90000"/>
          </a:bodyPr>
          <a:lstStyle/>
          <a:p>
            <a:pPr algn="just"/>
            <a:r>
              <a:rPr lang="vi-VN" sz="6000" dirty="0">
                <a:solidFill>
                  <a:schemeClr val="bg1"/>
                </a:solidFill>
                <a:ea typeface="Times" pitchFamily="34" charset="0"/>
                <a:cs typeface="Times New Roman" pitchFamily="18" charset="0"/>
              </a:rPr>
              <a:t>Thiên Chúa yêu thế gian đến nỗi đã ban Con Một, để ai tin vào Con của Người thì được sống muôn </a:t>
            </a:r>
            <a:r>
              <a:rPr lang="vi-VN" sz="6000" dirty="0" smtClean="0">
                <a:solidFill>
                  <a:schemeClr val="bg1"/>
                </a:solidFill>
                <a:ea typeface="Times" pitchFamily="34" charset="0"/>
                <a:cs typeface="Times New Roman" pitchFamily="18" charset="0"/>
              </a:rPr>
              <a:t>đời</a:t>
            </a:r>
            <a:r>
              <a:rPr lang="en-US" sz="6000" dirty="0" smtClean="0">
                <a:solidFill>
                  <a:schemeClr val="bg1"/>
                </a:solidFill>
                <a:ea typeface="Times" pitchFamily="34" charset="0"/>
                <a:cs typeface="Times New Roman" pitchFamily="18" charset="0"/>
              </a:rPr>
              <a:t>.</a:t>
            </a:r>
            <a:endParaRPr lang="en-US" sz="6000" b="0" dirty="0">
              <a:solidFill>
                <a:schemeClr val="bg1"/>
              </a:solidFill>
              <a:effectLst/>
              <a:latin typeface="+mj-lt"/>
              <a:ea typeface="Times" pitchFamily="34" charset="0"/>
              <a:cs typeface="Times New Roman" pitchFamily="18" charset="0"/>
            </a:endParaRPr>
          </a:p>
        </p:txBody>
      </p:sp>
      <p:sp>
        <p:nvSpPr>
          <p:cNvPr id="3" name="TextBox 2"/>
          <p:cNvSpPr txBox="1"/>
          <p:nvPr/>
        </p:nvSpPr>
        <p:spPr>
          <a:xfrm>
            <a:off x="76200" y="23622"/>
            <a:ext cx="2871299" cy="584775"/>
          </a:xfrm>
          <a:prstGeom prst="rect">
            <a:avLst/>
          </a:prstGeom>
          <a:noFill/>
        </p:spPr>
        <p:txBody>
          <a:bodyPr wrap="none" rtlCol="0">
            <a:spAutoFit/>
          </a:bodyPr>
          <a:lstStyle/>
          <a:p>
            <a:r>
              <a:rPr lang="en-US" sz="3200" b="1" u="sng" dirty="0">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15604" y="4400550"/>
            <a:ext cx="1808507" cy="707886"/>
          </a:xfrm>
          <a:prstGeom prst="rect">
            <a:avLst/>
          </a:prstGeom>
        </p:spPr>
        <p:txBody>
          <a:bodyPr wrap="none">
            <a:spAutoFit/>
          </a:bodyPr>
          <a:lstStyle/>
          <a:p>
            <a:pPr algn="r"/>
            <a:r>
              <a:rPr lang="en-US" sz="4000" b="1" u="sng" dirty="0">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1387350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prstClr val="white"/>
                </a:solidFill>
                <a:latin typeface="+mj-lt"/>
                <a:ea typeface="Segoe UI Black" panose="020B0A02040204020203" pitchFamily="34" charset="0"/>
              </a:rPr>
              <a:t>Ước gì những hạt giống ấy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biến đổi từ bên trong nhân loại và toàn thể vũ trụ này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trong khi vững</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lòng mong đợi trời mới đất mới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lúc mà quyền lực Sự Dữ sẽ bị đánh bại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và vinh quang Cha sẽ chiếu sáng muôn đời</a:t>
            </a:r>
            <a:r>
              <a:rPr lang="en-US" sz="4500" dirty="0">
                <a:solidFill>
                  <a:srgbClr val="FFFF00"/>
                </a:solidFill>
                <a:ea typeface="Segoe UI Black" panose="020B0A02040204020203" pitchFamily="34" charset="0"/>
              </a:rPr>
              <a:t>/</a:t>
            </a:r>
            <a:endParaRPr lang="vi-VN" sz="45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4663674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76200" y="133350"/>
            <a:ext cx="8991600" cy="1384995"/>
          </a:xfrm>
          <a:prstGeom prst="rect">
            <a:avLst/>
          </a:prstGeom>
        </p:spPr>
        <p:txBody>
          <a:bodyPr wrap="square">
            <a:spAutoFit/>
          </a:bodyPr>
          <a:lstStyle/>
          <a:p>
            <a:r>
              <a:rPr lang="vi-VN" sz="2800" u="sng" dirty="0">
                <a:solidFill>
                  <a:srgbClr val="FFFF00"/>
                </a:solidFill>
              </a:rPr>
              <a:t>Bài đọc 1</a:t>
            </a:r>
          </a:p>
          <a:p>
            <a:r>
              <a:rPr lang="vi-VN" sz="2800" i="1" dirty="0">
                <a:solidFill>
                  <a:prstClr val="white"/>
                </a:solidFill>
              </a:rPr>
              <a:t>Lạy Thiên Chúa, này con đây, con đến để thực thi ý Ngài.</a:t>
            </a:r>
            <a:endParaRPr lang="en-US" sz="2800" i="1" dirty="0">
              <a:solidFill>
                <a:prstClr val="white"/>
              </a:solidFill>
            </a:endParaRPr>
          </a:p>
          <a:p>
            <a:r>
              <a:rPr lang="vi-VN" sz="2800" dirty="0">
                <a:solidFill>
                  <a:srgbClr val="FFFF00"/>
                </a:solidFill>
              </a:rPr>
              <a:t>Bài trích thư gửi tín hữu Híp-ri.</a:t>
            </a:r>
          </a:p>
        </p:txBody>
      </p:sp>
    </p:spTree>
    <p:extLst>
      <p:ext uri="{BB962C8B-B14F-4D97-AF65-F5344CB8AC3E}">
        <p14:creationId xmlns:p14="http://schemas.microsoft.com/office/powerpoint/2010/main" val="36104968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348478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51922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1554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prstClr val="white"/>
                </a:solidFill>
                <a:latin typeface="+mj-lt"/>
                <a:ea typeface="Segoe UI Black" panose="020B0A02040204020203" pitchFamily="34" charset="0"/>
              </a:rPr>
              <a:t>Xin cho ân sủng của Năm</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Thánh này</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khơi dậy trong chúng con</a:t>
            </a:r>
            <a:r>
              <a:rPr lang="en-US" sz="5000" dirty="0">
                <a:solidFill>
                  <a:srgbClr val="FFFF00"/>
                </a:solidFill>
                <a:ea typeface="Segoe UI Black" panose="020B0A02040204020203" pitchFamily="34" charset="0"/>
              </a:rPr>
              <a:t>/</a:t>
            </a:r>
            <a:r>
              <a:rPr lang="vi-VN" sz="5000" dirty="0">
                <a:solidFill>
                  <a:prstClr val="white"/>
                </a:solidFill>
                <a:latin typeface="+mj-lt"/>
                <a:ea typeface="Segoe UI Black" panose="020B0A02040204020203" pitchFamily="34" charset="0"/>
              </a:rPr>
              <a:t> là Những Người Lữ Hành Hy Vọng</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niềm khao khát kho tàng ở trên trời</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đ</a:t>
            </a:r>
            <a:r>
              <a:rPr lang="vi-VN" sz="5000" dirty="0">
                <a:solidFill>
                  <a:prstClr val="white"/>
                </a:solidFill>
                <a:latin typeface="+mj-lt"/>
                <a:ea typeface="Segoe UI Black" panose="020B0A02040204020203" pitchFamily="34" charset="0"/>
              </a:rPr>
              <a:t>ồng thời cũng làm lan tỏa trên khắp thế giới</a:t>
            </a:r>
            <a:r>
              <a:rPr lang="en-US" sz="5000" dirty="0">
                <a:solidFill>
                  <a:srgbClr val="FFFF00"/>
                </a:solidFill>
                <a:ea typeface="Segoe UI Black" panose="020B0A02040204020203" pitchFamily="34" charset="0"/>
              </a:rPr>
              <a:t>/</a:t>
            </a:r>
            <a:endParaRPr lang="vi-VN" sz="5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563098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prstClr val="white"/>
                </a:solidFill>
                <a:ea typeface="Segoe UI Black" panose="020B0A02040204020203" pitchFamily="34" charset="0"/>
              </a:rPr>
              <a:t>niềm</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vui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sự</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bình</a:t>
            </a:r>
            <a:r>
              <a:rPr lang="en-US" sz="5400" dirty="0">
                <a:solidFill>
                  <a:prstClr val="white"/>
                </a:solidFill>
                <a:ea typeface="Segoe UI Black" panose="020B0A02040204020203" pitchFamily="34" charset="0"/>
              </a:rPr>
              <a:t> an </a:t>
            </a:r>
            <a:r>
              <a:rPr lang="en-US" sz="5400" dirty="0" err="1">
                <a:solidFill>
                  <a:prstClr val="white"/>
                </a:solidFill>
                <a:ea typeface="Segoe UI Black" panose="020B0A02040204020203" pitchFamily="34" charset="0"/>
              </a:rPr>
              <a:t>của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Cứu</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Chuộc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Xin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vinh</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ngợi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khen</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là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Thiên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đáng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muôn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đời</a:t>
            </a:r>
            <a:r>
              <a:rPr lang="en-US" sz="5400" dirty="0">
                <a:solidFill>
                  <a:prstClr val="white"/>
                </a:solidFill>
                <a:ea typeface="Segoe UI Black" panose="020B0A02040204020203" pitchFamily="34" charset="0"/>
              </a:rPr>
              <a:t>. </a:t>
            </a:r>
            <a:r>
              <a:rPr lang="en-US" sz="5400" dirty="0">
                <a:solidFill>
                  <a:srgbClr val="FFFF00"/>
                </a:solidFill>
                <a:ea typeface="Segoe UI Black" panose="020B0A02040204020203" pitchFamily="34" charset="0"/>
              </a:rPr>
              <a:t>Amen.</a:t>
            </a:r>
          </a:p>
        </p:txBody>
      </p:sp>
    </p:spTree>
    <p:extLst>
      <p:ext uri="{BB962C8B-B14F-4D97-AF65-F5344CB8AC3E}">
        <p14:creationId xmlns:p14="http://schemas.microsoft.com/office/powerpoint/2010/main" val="1602389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02693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799</Words>
  <Application>Microsoft Office PowerPoint</Application>
  <PresentationFormat>On-screen Show (16:9)</PresentationFormat>
  <Paragraphs>73</Paragraphs>
  <Slides>63</Slides>
  <Notes>2</Notes>
  <HiddenSlides>0</HiddenSlides>
  <MMClips>0</MMClips>
  <ScaleCrop>false</ScaleCrop>
  <HeadingPairs>
    <vt:vector size="4" baseType="variant">
      <vt:variant>
        <vt:lpstr>Theme</vt:lpstr>
      </vt:variant>
      <vt:variant>
        <vt:i4>12</vt:i4>
      </vt:variant>
      <vt:variant>
        <vt:lpstr>Slide Titles</vt:lpstr>
      </vt:variant>
      <vt:variant>
        <vt:i4>63</vt:i4>
      </vt:variant>
    </vt:vector>
  </HeadingPairs>
  <TitlesOfParts>
    <vt:vector size="75" baseType="lpstr">
      <vt:lpstr>Office Theme</vt:lpstr>
      <vt:lpstr>1_Office Theme</vt:lpstr>
      <vt:lpstr>2_Office Theme</vt:lpstr>
      <vt:lpstr>4_Office Theme</vt:lpstr>
      <vt:lpstr>8_Office Theme</vt:lpstr>
      <vt:lpstr>3_Office Theme</vt:lpstr>
      <vt:lpstr>9_Office Theme</vt:lpstr>
      <vt:lpstr>10_Office Theme</vt:lpstr>
      <vt:lpstr>11_Office Theme</vt:lpstr>
      <vt:lpstr>12_Office Theme</vt:lpstr>
      <vt:lpstr>13_Office Theme</vt:lpstr>
      <vt:lpstr>5_Office Theme</vt:lpstr>
      <vt:lpstr>Đáp Ca Sau Chúa Nhật III  Thường Niên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Thứ Hai Sau Chúa Nhật III  Thường Niên</vt:lpstr>
      <vt:lpstr>PowerPoint Presentation</vt:lpstr>
      <vt:lpstr>PowerPoint Presentation</vt:lpstr>
      <vt:lpstr>Hát lên mừng Chúa một bài ca mới, vì Người đã thực hiện bao kỳ công.</vt:lpstr>
      <vt:lpstr>Đấng Cứu Độ chúng ta là Đức Giê-su Ki-tô đã tiêu diệt thần chết, và đã dùng Tin Mừng mà làm sáng tỏ phúc trường sinh.</vt:lpstr>
      <vt:lpstr>PowerPoint Presentation</vt:lpstr>
      <vt:lpstr>PowerPoint Presentation</vt:lpstr>
      <vt:lpstr>PowerPoint Presentation</vt:lpstr>
      <vt:lpstr>PowerPoint Presentation</vt:lpstr>
      <vt:lpstr>Thứ Ba Sau Chúa Nhật III  Thường Niên</vt:lpstr>
      <vt:lpstr>PowerPoint Presentation</vt:lpstr>
      <vt:lpstr>PowerPoint Presentation</vt:lpstr>
      <vt:lpstr>Lạy Chúa, này con xin đến để thực thi ý Ngài.</vt:lpstr>
      <vt:lpstr>Lạy Cha là Chúa Tể trời đất, con xin ngợi khen Cha, vì Cha đã mặc khải mầu nhiệm Nước Trời cho những người bé mọn.</vt:lpstr>
      <vt:lpstr>PowerPoint Presentation</vt:lpstr>
      <vt:lpstr>PowerPoint Presentation</vt:lpstr>
      <vt:lpstr>PowerPoint Presentation</vt:lpstr>
      <vt:lpstr>PowerPoint Presentation</vt:lpstr>
      <vt:lpstr>Thứ Tư Sau Chúa Nhật III  Thường Niên Mồng Một Tết</vt:lpstr>
      <vt:lpstr>PowerPoint Presentation</vt:lpstr>
      <vt:lpstr>PowerPoint Presentation</vt:lpstr>
      <vt:lpstr>Hãy ký thác đường đời cho Chúa, chính Người sẽ ra tay.</vt:lpstr>
      <vt:lpstr>PowerPoint Presentation</vt:lpstr>
      <vt:lpstr>Ngày lại ngày, chúng con ca ngợi Chúa, mãi ngàn năm, xin chúc tụng danh Ngài.</vt:lpstr>
      <vt:lpstr>PowerPoint Presentation</vt:lpstr>
      <vt:lpstr>PowerPoint Presentation</vt:lpstr>
      <vt:lpstr>PowerPoint Presentation</vt:lpstr>
      <vt:lpstr>Thứ Năm Sau Chúa Nhật III  Thường Niên Mồng Hai Tết</vt:lpstr>
      <vt:lpstr>PowerPoint Presentation</vt:lpstr>
      <vt:lpstr>PowerPoint Presentation</vt:lpstr>
      <vt:lpstr>Hạnh phúc thay bạn nào kính sợ Chúa, ăn ở theo đường lối của Người.</vt:lpstr>
      <vt:lpstr>PowerPoint Presentation</vt:lpstr>
      <vt:lpstr>Hạnh phúc thay, người kính sợ Chúa, những ưa cùng thích mệnh lệnh Chúa truyền ban. Trên mặt đất, con cháu của họ sẽ hùng cường, dòng dõi kẻ ngay lành được Chúa thương giáng phúc.</vt:lpstr>
      <vt:lpstr>PowerPoint Presentation</vt:lpstr>
      <vt:lpstr>PowerPoint Presentation</vt:lpstr>
      <vt:lpstr>PowerPoint Presentation</vt:lpstr>
      <vt:lpstr>Thứ Sáu Sau Chúa Nhật III  Thường Niên Mồng Ba Tết</vt:lpstr>
      <vt:lpstr>PowerPoint Presentation</vt:lpstr>
      <vt:lpstr>PowerPoint Presentation</vt:lpstr>
      <vt:lpstr>Lạy Chúa là Thiên Chúa con thờ, Chúa muôn trùng cao cả !</vt:lpstr>
      <vt:lpstr>PowerPoint Presentation</vt:lpstr>
      <vt:lpstr>Chúa nói : Hãy ở lại trong Thầy như Thầy ở lại trong anh em. Ai ở lại trong Thầy, thì sinh nhiều hoa trái.</vt:lpstr>
      <vt:lpstr>PowerPoint Presentation</vt:lpstr>
      <vt:lpstr>PowerPoint Presentation</vt:lpstr>
      <vt:lpstr>PowerPoint Presentation</vt:lpstr>
      <vt:lpstr>Thứ Bảy Sau Chúa Nhật III  Thường Niên</vt:lpstr>
      <vt:lpstr>PowerPoint Presentation</vt:lpstr>
      <vt:lpstr>PowerPoint Presentation</vt:lpstr>
      <vt:lpstr>Chúc tụng Đức Chúa là Thiên Chúa Ít-ra-en đã viếng thăm dân Người.</vt:lpstr>
      <vt:lpstr>Thiên Chúa yêu thế gian đến nỗi đã ban Con Một, để ai tin vào Con của Người thì được sống muôn đời.</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Đáp Ca Sau Chúa Nhật I Thường Niên</dc:title>
  <dc:creator>Hung Nam</dc:creator>
  <cp:lastModifiedBy>Hùng Nam</cp:lastModifiedBy>
  <cp:revision>15</cp:revision>
  <dcterms:created xsi:type="dcterms:W3CDTF">2022-10-29T10:09:31Z</dcterms:created>
  <dcterms:modified xsi:type="dcterms:W3CDTF">2024-12-17T21:50:50Z</dcterms:modified>
</cp:coreProperties>
</file>