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828" r:id="rId9"/>
    <p:sldMasterId id="2147483840" r:id="rId10"/>
    <p:sldMasterId id="2147483852" r:id="rId11"/>
    <p:sldMasterId id="2147483876" r:id="rId12"/>
    <p:sldMasterId id="2147483888" r:id="rId13"/>
    <p:sldMasterId id="2147483900" r:id="rId14"/>
    <p:sldMasterId id="2147483912" r:id="rId15"/>
    <p:sldMasterId id="2147483924" r:id="rId16"/>
    <p:sldMasterId id="2147483936" r:id="rId17"/>
    <p:sldMasterId id="2147483948" r:id="rId18"/>
    <p:sldMasterId id="2147483960" r:id="rId19"/>
    <p:sldMasterId id="2147483972" r:id="rId20"/>
    <p:sldMasterId id="2147483984" r:id="rId21"/>
    <p:sldMasterId id="2147483996" r:id="rId22"/>
    <p:sldMasterId id="2147484008" r:id="rId23"/>
    <p:sldMasterId id="2147484020" r:id="rId24"/>
    <p:sldMasterId id="2147484032" r:id="rId25"/>
  </p:sldMasterIdLst>
  <p:notesMasterIdLst>
    <p:notesMasterId r:id="rId91"/>
  </p:notesMasterIdLst>
  <p:sldIdLst>
    <p:sldId id="256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272" r:id="rId34"/>
    <p:sldId id="257" r:id="rId35"/>
    <p:sldId id="271" r:id="rId36"/>
    <p:sldId id="341" r:id="rId37"/>
    <p:sldId id="258" r:id="rId38"/>
    <p:sldId id="259" r:id="rId39"/>
    <p:sldId id="342" r:id="rId40"/>
    <p:sldId id="324" r:id="rId41"/>
    <p:sldId id="340" r:id="rId42"/>
    <p:sldId id="260" r:id="rId43"/>
    <p:sldId id="278" r:id="rId44"/>
    <p:sldId id="279" r:id="rId45"/>
    <p:sldId id="344" r:id="rId46"/>
    <p:sldId id="280" r:id="rId47"/>
    <p:sldId id="281" r:id="rId48"/>
    <p:sldId id="343" r:id="rId49"/>
    <p:sldId id="325" r:id="rId50"/>
    <p:sldId id="351" r:id="rId51"/>
    <p:sldId id="303" r:id="rId52"/>
    <p:sldId id="283" r:id="rId53"/>
    <p:sldId id="345" r:id="rId54"/>
    <p:sldId id="284" r:id="rId55"/>
    <p:sldId id="346" r:id="rId56"/>
    <p:sldId id="285" r:id="rId57"/>
    <p:sldId id="286" r:id="rId58"/>
    <p:sldId id="350" r:id="rId59"/>
    <p:sldId id="326" r:id="rId60"/>
    <p:sldId id="348" r:id="rId61"/>
    <p:sldId id="287" r:id="rId62"/>
    <p:sldId id="288" r:id="rId63"/>
    <p:sldId id="354" r:id="rId64"/>
    <p:sldId id="289" r:id="rId65"/>
    <p:sldId id="349" r:id="rId66"/>
    <p:sldId id="290" r:id="rId67"/>
    <p:sldId id="291" r:id="rId68"/>
    <p:sldId id="353" r:id="rId69"/>
    <p:sldId id="355" r:id="rId70"/>
    <p:sldId id="356" r:id="rId71"/>
    <p:sldId id="292" r:id="rId72"/>
    <p:sldId id="293" r:id="rId73"/>
    <p:sldId id="294" r:id="rId74"/>
    <p:sldId id="357" r:id="rId75"/>
    <p:sldId id="295" r:id="rId76"/>
    <p:sldId id="296" r:id="rId77"/>
    <p:sldId id="358" r:id="rId78"/>
    <p:sldId id="328" r:id="rId79"/>
    <p:sldId id="361" r:id="rId80"/>
    <p:sldId id="297" r:id="rId81"/>
    <p:sldId id="298" r:id="rId82"/>
    <p:sldId id="299" r:id="rId83"/>
    <p:sldId id="359" r:id="rId84"/>
    <p:sldId id="300" r:id="rId85"/>
    <p:sldId id="301" r:id="rId86"/>
    <p:sldId id="360" r:id="rId87"/>
    <p:sldId id="329" r:id="rId88"/>
    <p:sldId id="362" r:id="rId89"/>
    <p:sldId id="302" r:id="rId9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5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84" Type="http://schemas.openxmlformats.org/officeDocument/2006/relationships/slide" Target="slides/slide59.xml"/><Relationship Id="rId89" Type="http://schemas.openxmlformats.org/officeDocument/2006/relationships/slide" Target="slides/slide64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74" Type="http://schemas.openxmlformats.org/officeDocument/2006/relationships/slide" Target="slides/slide49.xml"/><Relationship Id="rId79" Type="http://schemas.openxmlformats.org/officeDocument/2006/relationships/slide" Target="slides/slide5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5.xml"/><Relationship Id="rId95" Type="http://schemas.openxmlformats.org/officeDocument/2006/relationships/tableStyles" Target="tableStyles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80" Type="http://schemas.openxmlformats.org/officeDocument/2006/relationships/slide" Target="slides/slide55.xml"/><Relationship Id="rId85" Type="http://schemas.openxmlformats.org/officeDocument/2006/relationships/slide" Target="slides/slide60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83" Type="http://schemas.openxmlformats.org/officeDocument/2006/relationships/slide" Target="slides/slide58.xml"/><Relationship Id="rId88" Type="http://schemas.openxmlformats.org/officeDocument/2006/relationships/slide" Target="slides/slide63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81" Type="http://schemas.openxmlformats.org/officeDocument/2006/relationships/slide" Target="slides/slide56.xml"/><Relationship Id="rId86" Type="http://schemas.openxmlformats.org/officeDocument/2006/relationships/slide" Target="slides/slide61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Relationship Id="rId34" Type="http://schemas.openxmlformats.org/officeDocument/2006/relationships/slide" Target="slides/slide9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6" Type="http://schemas.openxmlformats.org/officeDocument/2006/relationships/slide" Target="slides/slide5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4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66" Type="http://schemas.openxmlformats.org/officeDocument/2006/relationships/slide" Target="slides/slide41.xml"/><Relationship Id="rId87" Type="http://schemas.openxmlformats.org/officeDocument/2006/relationships/slide" Target="slides/slide62.xml"/><Relationship Id="rId61" Type="http://schemas.openxmlformats.org/officeDocument/2006/relationships/slide" Target="slides/slide36.xml"/><Relationship Id="rId82" Type="http://schemas.openxmlformats.org/officeDocument/2006/relationships/slide" Target="slides/slide5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56" Type="http://schemas.openxmlformats.org/officeDocument/2006/relationships/slide" Target="slides/slide31.xml"/><Relationship Id="rId7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7198-F365-4840-8A48-DE3EE41C001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3DAA-B319-47EE-B27B-D6B219FD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7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6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0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1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76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30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3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1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92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96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6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0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1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76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30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3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1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51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96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6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0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1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76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30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3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92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51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96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6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0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1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76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30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1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92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51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96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822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636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122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85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991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8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256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84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025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415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910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9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871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725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024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6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71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63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759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143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644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59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5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201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204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78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8121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487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88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20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868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554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137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1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605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5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323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658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768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9320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137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644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0868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462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5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0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585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311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384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972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754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98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2153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41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4021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6801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01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65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036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655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311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2084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479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865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61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3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1955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6972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6337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771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8300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5017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7539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066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3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2204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0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2653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7873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902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41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5656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5179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0650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93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9364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4093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2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2386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4291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7065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2246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377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2153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4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1553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3276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696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8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0111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5364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1482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8436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957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7127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5682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8471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7042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7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155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035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352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022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73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0079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417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0409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0687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3230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7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1555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035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3529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0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7329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0079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41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0409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0687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32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4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5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7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2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3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1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9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4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0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4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7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1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52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5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1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4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3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9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3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0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0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48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6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4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36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7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96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4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69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7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0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28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07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0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34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45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70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2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6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0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1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76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30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3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1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9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51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0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7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3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1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6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0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8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1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1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Đáp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IV 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Niên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Hai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0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3335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prstClr val="white"/>
                </a:solidFill>
              </a:rPr>
              <a:t>Nhờ đức tin, các vị này đã chinh phục các nước, Thiên Chúa đã trù liệu cho chúng ta một phần tốt hơn</a:t>
            </a:r>
            <a:r>
              <a:rPr lang="vi-VN" sz="2800" i="1" dirty="0" smtClean="0">
                <a:solidFill>
                  <a:prstClr val="white"/>
                </a:solidFill>
              </a:rPr>
              <a:t>.</a:t>
            </a:r>
            <a:endParaRPr lang="en-US" sz="2800" i="1" dirty="0" smtClean="0">
              <a:solidFill>
                <a:prstClr val="white"/>
              </a:solidFill>
            </a:endParaRP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gửi tín hữu Híp-ri.</a:t>
            </a:r>
          </a:p>
        </p:txBody>
      </p:sp>
    </p:spTree>
    <p:extLst>
      <p:ext uri="{BB962C8B-B14F-4D97-AF65-F5344CB8AC3E}">
        <p14:creationId xmlns:p14="http://schemas.microsoft.com/office/powerpoint/2010/main" val="41852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Hỡi mọi người cậy trông vào </a:t>
            </a:r>
            <a:r>
              <a:rPr lang="vi-VN" sz="66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Chúa,</a:t>
            </a:r>
            <a:r>
              <a:rPr lang="en-US" sz="66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vi-VN" sz="66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mạnh </a:t>
            </a:r>
            <a:r>
              <a:rPr lang="vi-VN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bạo lên, can đảm lên nào !</a:t>
            </a:r>
            <a:endParaRPr lang="en-US" sz="66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182832"/>
            <a:ext cx="3648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Vị ngôn sứ vĩ đại đã xuất hiện giữa chúng ta, và Thiên Chúa đã viếng thăm dân Người.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40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Ba</a:t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0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2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3335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prstClr val="white"/>
                </a:solidFill>
              </a:rPr>
              <a:t>Chúng ta hãy kiên trì chạy trong cuộc đua dành cho ta.</a:t>
            </a:r>
            <a:endParaRPr lang="en-US" sz="2800" i="1" dirty="0" smtClean="0">
              <a:solidFill>
                <a:prstClr val="white"/>
              </a:solidFill>
            </a:endParaRP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gửi tín hữu Híp-ri.</a:t>
            </a:r>
          </a:p>
        </p:txBody>
      </p:sp>
    </p:spTree>
    <p:extLst>
      <p:ext uri="{BB962C8B-B14F-4D97-AF65-F5344CB8AC3E}">
        <p14:creationId xmlns:p14="http://schemas.microsoft.com/office/powerpoint/2010/main" val="23772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Lạy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,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người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tìm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sẽ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dâng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tụng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121330"/>
            <a:ext cx="51435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Đức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Ki-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tô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đã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mang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lấy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các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tật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nguyền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của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ta,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và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gánh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lấy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các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bệnh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hoạn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của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ta.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0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7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Tư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0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6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3335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prstClr val="white"/>
                </a:solidFill>
              </a:rPr>
              <a:t>Chúa thương ai thì mới sửa dạy kẻ ấy</a:t>
            </a:r>
            <a:r>
              <a:rPr lang="vi-VN" sz="2800" i="1" dirty="0" smtClean="0">
                <a:solidFill>
                  <a:prstClr val="white"/>
                </a:solidFill>
              </a:rPr>
              <a:t>.</a:t>
            </a:r>
            <a:endParaRPr lang="en-US" sz="2800" i="1" dirty="0" smtClean="0">
              <a:solidFill>
                <a:prstClr val="white"/>
              </a:solidFill>
            </a:endParaRP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gửi tín hữu Híp-ri.</a:t>
            </a:r>
          </a:p>
        </p:txBody>
      </p:sp>
    </p:spTree>
    <p:extLst>
      <p:ext uri="{BB962C8B-B14F-4D97-AF65-F5344CB8AC3E}">
        <p14:creationId xmlns:p14="http://schemas.microsoft.com/office/powerpoint/2010/main" val="38671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Ân tình Chúa thiên thu vạn đại,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72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 dành cho ai kính sợ Người.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19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húa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nói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: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Chiên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của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tôi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thì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nghe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tiếng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tôi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;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tôi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biết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,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và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theo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tôi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0220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Năm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0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8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94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3335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prstClr val="white"/>
                </a:solidFill>
              </a:rPr>
              <a:t>Anh em đã tới núi Xi-on, tới thành đô Thiên Chúa hằng sống.</a:t>
            </a:r>
            <a:endParaRPr lang="en-US" sz="2800" i="1" dirty="0" smtClean="0">
              <a:solidFill>
                <a:prstClr val="white"/>
              </a:solidFill>
            </a:endParaRP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gửi tín hữu Híp-ri.</a:t>
            </a:r>
          </a:p>
        </p:txBody>
      </p:sp>
    </p:spTree>
    <p:extLst>
      <p:ext uri="{BB962C8B-B14F-4D97-AF65-F5344CB8AC3E}">
        <p14:creationId xmlns:p14="http://schemas.microsoft.com/office/powerpoint/2010/main" val="1584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Lạy Thiên Chúa, giữa nơi đền thánh,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8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chúng con đón nhận tình Chúa yêu thương.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14" y="121330"/>
            <a:ext cx="4371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Triều đại Thiên Chúa đã đến gần. Anh em hãy sám hối và tin vào Tin Mừng.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1204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Sáu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0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đến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3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94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3335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prstClr val="white"/>
                </a:solidFill>
              </a:rPr>
              <a:t>Đức Giê-su Ki-tô vẫn là một, hôm qua cũng như hôm nay, và như vậy mãi đến muôn đời</a:t>
            </a:r>
            <a:r>
              <a:rPr lang="vi-VN" sz="2800" i="1" dirty="0" smtClean="0">
                <a:solidFill>
                  <a:prstClr val="white"/>
                </a:solidFill>
              </a:rPr>
              <a:t>.</a:t>
            </a:r>
            <a:endParaRPr lang="en-US" sz="2800" i="1" dirty="0" smtClean="0">
              <a:solidFill>
                <a:prstClr val="white"/>
              </a:solidFill>
            </a:endParaRP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gửi tín hữu Híp-ri.</a:t>
            </a:r>
          </a:p>
        </p:txBody>
      </p:sp>
    </p:spTree>
    <p:extLst>
      <p:ext uri="{BB962C8B-B14F-4D97-AF65-F5344CB8AC3E}">
        <p14:creationId xmlns:p14="http://schemas.microsoft.com/office/powerpoint/2010/main" val="42682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9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 là nguồn ánh sáng và ơn cứu độ của tôi.</a:t>
            </a:r>
            <a:endParaRPr lang="en-US" sz="96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209550"/>
            <a:ext cx="3486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192" y="608397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Hạnh phúc thay người thành tâm thiện chí, hằng ấp ủ lời Chúa trong lòng, nhờ kiên nhẫn mà sinh hoa kết quả.</a:t>
            </a:r>
            <a:endParaRPr lang="en-US" sz="6000" b="0" dirty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23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Bảy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0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33350"/>
            <a:ext cx="899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700" i="1" dirty="0">
                <a:solidFill>
                  <a:prstClr val="white"/>
                </a:solidFill>
              </a:rPr>
              <a:t>Thiên Chúa là nguồn mạch bình an đã đưa vị Mục Tử cao cả ra khỏi cái chết. Xin Người ban cho anh em mọi ơn lành</a:t>
            </a:r>
            <a:r>
              <a:rPr lang="vi-VN" sz="2700" i="1" dirty="0" smtClean="0">
                <a:solidFill>
                  <a:prstClr val="white"/>
                </a:solidFill>
              </a:rPr>
              <a:t>.</a:t>
            </a:r>
            <a:endParaRPr lang="en-US" sz="2700" i="1" dirty="0" smtClean="0">
              <a:solidFill>
                <a:prstClr val="white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thư gửi tín hữu Híp-ri.</a:t>
            </a:r>
          </a:p>
        </p:txBody>
      </p:sp>
    </p:spTree>
    <p:extLst>
      <p:ext uri="{BB962C8B-B14F-4D97-AF65-F5344CB8AC3E}">
        <p14:creationId xmlns:p14="http://schemas.microsoft.com/office/powerpoint/2010/main" val="20296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5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75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Chúa là mục tử chăn dắt tôi, tôi chẳng thiếu thốn gì.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8354"/>
            <a:ext cx="3343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8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Chiên của tôi thì nghe tiếng tôi ; tôi biết chúng, và chúng theo tôi.</a:t>
            </a:r>
            <a:endParaRPr lang="en-US" sz="6800" b="0" dirty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1387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đ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9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niềm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vui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sự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bình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an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của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Đấng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Cứu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Chuộc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Xin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vinh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ngợi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khen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là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Thiên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đáng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tụng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muôn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đời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. 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54655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669</Words>
  <Application>Microsoft Office PowerPoint</Application>
  <PresentationFormat>On-screen Show (16:9)</PresentationFormat>
  <Paragraphs>60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65</vt:i4>
      </vt:variant>
    </vt:vector>
  </HeadingPairs>
  <TitlesOfParts>
    <vt:vector size="90" baseType="lpstr"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13_Office Theme</vt:lpstr>
      <vt:lpstr>14_Office Theme</vt:lpstr>
      <vt:lpstr>15_Office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3_Office Theme</vt:lpstr>
      <vt:lpstr>12_Office Theme</vt:lpstr>
      <vt:lpstr>9_Office Theme</vt:lpstr>
      <vt:lpstr>11_Office Theme</vt:lpstr>
      <vt:lpstr>16_Office Theme</vt:lpstr>
      <vt:lpstr>23_Office Theme</vt:lpstr>
      <vt:lpstr>10_Office Theme</vt:lpstr>
      <vt:lpstr>24_Office Theme</vt:lpstr>
      <vt:lpstr>Đáp Ca Sau Chúa Nhật IV  Thường Niên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Sau Chúa Nhật IV  Thường Niên</vt:lpstr>
      <vt:lpstr>PowerPoint Presentation</vt:lpstr>
      <vt:lpstr>PowerPoint Presentation</vt:lpstr>
      <vt:lpstr>Hỡi mọi người cậy trông vào Chúa, mạnh bạo lên, can đảm lên nào !</vt:lpstr>
      <vt:lpstr>Vị ngôn sứ vĩ đại đã xuất hiện giữa chúng ta, và Thiên Chúa đã viếng thăm dân Người.</vt:lpstr>
      <vt:lpstr>PowerPoint Presentation</vt:lpstr>
      <vt:lpstr>PowerPoint Presentation</vt:lpstr>
      <vt:lpstr>PowerPoint Presentation</vt:lpstr>
      <vt:lpstr>PowerPoint Presentation</vt:lpstr>
      <vt:lpstr>Thứ Ba Sau Chúa Nhật IV  Thường Niên</vt:lpstr>
      <vt:lpstr>PowerPoint Presentation</vt:lpstr>
      <vt:lpstr>PowerPoint Presentation</vt:lpstr>
      <vt:lpstr>Lạy Chúa, người tìm Chúa sẽ dâng lời ca tụng.</vt:lpstr>
      <vt:lpstr>Đức Ki-tô đã mang lấy các tật nguyền của ta, và gánh lấy các bệnh hoạn của ta.</vt:lpstr>
      <vt:lpstr>PowerPoint Presentation</vt:lpstr>
      <vt:lpstr>PowerPoint Presentation</vt:lpstr>
      <vt:lpstr>PowerPoint Presentation</vt:lpstr>
      <vt:lpstr>PowerPoint Presentation</vt:lpstr>
      <vt:lpstr>Thứ Tư Sau Chúa Nhật IV  Thường Niên</vt:lpstr>
      <vt:lpstr>PowerPoint Presentation</vt:lpstr>
      <vt:lpstr>PowerPoint Presentation</vt:lpstr>
      <vt:lpstr>PowerPoint Presentation</vt:lpstr>
      <vt:lpstr>Ân tình Chúa thiên thu vạn đại, Chúa dành cho ai kính sợ Người.</vt:lpstr>
      <vt:lpstr>Chúa nói: Chiên của tôi thì nghe tiếng tôi ; tôi biết chúng, và chúng theo tôi.</vt:lpstr>
      <vt:lpstr>PowerPoint Presentation</vt:lpstr>
      <vt:lpstr>PowerPoint Presentation</vt:lpstr>
      <vt:lpstr>PowerPoint Presentation</vt:lpstr>
      <vt:lpstr>PowerPoint Presentation</vt:lpstr>
      <vt:lpstr>Thứ Năm Sau Chúa Nhật IV  Thường Niên</vt:lpstr>
      <vt:lpstr>PowerPoint Presentation</vt:lpstr>
      <vt:lpstr>PowerPoint Presentation</vt:lpstr>
      <vt:lpstr>PowerPoint Presentation</vt:lpstr>
      <vt:lpstr>Lạy Thiên Chúa, giữa nơi đền thánh, chúng con đón nhận tình Chúa yêu thương.</vt:lpstr>
      <vt:lpstr>Triều đại Thiên Chúa đã đến gần. Anh em hãy sám hối và tin vào Tin Mừng.</vt:lpstr>
      <vt:lpstr>PowerPoint Presentation</vt:lpstr>
      <vt:lpstr>PowerPoint Presentation</vt:lpstr>
      <vt:lpstr>PowerPoint Presentation</vt:lpstr>
      <vt:lpstr>PowerPoint Presentation</vt:lpstr>
      <vt:lpstr>Thứ Sáu Sau Chúa Nhật IV  Thường Niên</vt:lpstr>
      <vt:lpstr>PowerPoint Presentation</vt:lpstr>
      <vt:lpstr>PowerPoint Presentation</vt:lpstr>
      <vt:lpstr>Chúa là nguồn ánh sáng và ơn cứu độ của tôi.</vt:lpstr>
      <vt:lpstr>Hạnh phúc thay người thành tâm thiện chí, hằng ấp ủ lời Chúa trong lòng, nhờ kiên nhẫn mà sinh hoa kết quả.</vt:lpstr>
      <vt:lpstr>PowerPoint Presentation</vt:lpstr>
      <vt:lpstr>PowerPoint Presentation</vt:lpstr>
      <vt:lpstr>PowerPoint Presentation</vt:lpstr>
      <vt:lpstr>PowerPoint Presentation</vt:lpstr>
      <vt:lpstr>Thứ Bảy Sau Chúa Nhật IV Thường Niên</vt:lpstr>
      <vt:lpstr>PowerPoint Presentation</vt:lpstr>
      <vt:lpstr>PowerPoint Presentation</vt:lpstr>
      <vt:lpstr>Chúa là mục tử chăn dắt tôi, tôi chẳng thiếu thốn gì.</vt:lpstr>
      <vt:lpstr>Chiên của tôi thì nghe tiếng tôi ; tôi biết chúng, và chúng theo tôi.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Thường Niên</dc:title>
  <dc:creator>Hung Nam</dc:creator>
  <cp:lastModifiedBy>Hùng Nam</cp:lastModifiedBy>
  <cp:revision>20</cp:revision>
  <dcterms:created xsi:type="dcterms:W3CDTF">2022-10-29T10:09:31Z</dcterms:created>
  <dcterms:modified xsi:type="dcterms:W3CDTF">2024-12-26T07:06:09Z</dcterms:modified>
</cp:coreProperties>
</file>