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756" r:id="rId4"/>
    <p:sldMasterId id="2147483840" r:id="rId5"/>
    <p:sldMasterId id="2147483852" r:id="rId6"/>
    <p:sldMasterId id="2147483864" r:id="rId7"/>
    <p:sldMasterId id="2147483876" r:id="rId8"/>
    <p:sldMasterId id="2147483888" r:id="rId9"/>
    <p:sldMasterId id="2147483900" r:id="rId10"/>
    <p:sldMasterId id="2147483912" r:id="rId11"/>
    <p:sldMasterId id="2147483924" r:id="rId12"/>
    <p:sldMasterId id="2147483936" r:id="rId13"/>
    <p:sldMasterId id="2147483948" r:id="rId14"/>
  </p:sldMasterIdLst>
  <p:notesMasterIdLst>
    <p:notesMasterId r:id="rId80"/>
  </p:notesMasterIdLst>
  <p:sldIdLst>
    <p:sldId id="256" r:id="rId15"/>
    <p:sldId id="272" r:id="rId16"/>
    <p:sldId id="273" r:id="rId17"/>
    <p:sldId id="274" r:id="rId18"/>
    <p:sldId id="317" r:id="rId19"/>
    <p:sldId id="275" r:id="rId20"/>
    <p:sldId id="276" r:id="rId21"/>
    <p:sldId id="318" r:id="rId22"/>
    <p:sldId id="303" r:id="rId23"/>
    <p:sldId id="319" r:id="rId24"/>
    <p:sldId id="304" r:id="rId25"/>
    <p:sldId id="320" r:id="rId26"/>
    <p:sldId id="321" r:id="rId27"/>
    <p:sldId id="322" r:id="rId28"/>
    <p:sldId id="323" r:id="rId29"/>
    <p:sldId id="324" r:id="rId30"/>
    <p:sldId id="329" r:id="rId31"/>
    <p:sldId id="326" r:id="rId32"/>
    <p:sldId id="327" r:id="rId33"/>
    <p:sldId id="328" r:id="rId34"/>
    <p:sldId id="330" r:id="rId35"/>
    <p:sldId id="331" r:id="rId36"/>
    <p:sldId id="332" r:id="rId37"/>
    <p:sldId id="333" r:id="rId38"/>
    <p:sldId id="334" r:id="rId39"/>
    <p:sldId id="339" r:id="rId40"/>
    <p:sldId id="336" r:id="rId41"/>
    <p:sldId id="337" r:id="rId42"/>
    <p:sldId id="338" r:id="rId43"/>
    <p:sldId id="340" r:id="rId44"/>
    <p:sldId id="341" r:id="rId45"/>
    <p:sldId id="342" r:id="rId46"/>
    <p:sldId id="343" r:id="rId47"/>
    <p:sldId id="344" r:id="rId48"/>
    <p:sldId id="345" r:id="rId49"/>
    <p:sldId id="346" r:id="rId50"/>
    <p:sldId id="347" r:id="rId51"/>
    <p:sldId id="348" r:id="rId52"/>
    <p:sldId id="349" r:id="rId53"/>
    <p:sldId id="350" r:id="rId54"/>
    <p:sldId id="351" r:id="rId55"/>
    <p:sldId id="352" r:id="rId56"/>
    <p:sldId id="353" r:id="rId57"/>
    <p:sldId id="354" r:id="rId58"/>
    <p:sldId id="355" r:id="rId59"/>
    <p:sldId id="356" r:id="rId60"/>
    <p:sldId id="365" r:id="rId61"/>
    <p:sldId id="357" r:id="rId62"/>
    <p:sldId id="358" r:id="rId63"/>
    <p:sldId id="359" r:id="rId64"/>
    <p:sldId id="360" r:id="rId65"/>
    <p:sldId id="361" r:id="rId66"/>
    <p:sldId id="367" r:id="rId67"/>
    <p:sldId id="363" r:id="rId68"/>
    <p:sldId id="364" r:id="rId69"/>
    <p:sldId id="366" r:id="rId70"/>
    <p:sldId id="368" r:id="rId71"/>
    <p:sldId id="369" r:id="rId72"/>
    <p:sldId id="370" r:id="rId73"/>
    <p:sldId id="371" r:id="rId74"/>
    <p:sldId id="372" r:id="rId75"/>
    <p:sldId id="377" r:id="rId76"/>
    <p:sldId id="374" r:id="rId77"/>
    <p:sldId id="375" r:id="rId78"/>
    <p:sldId id="376" r:id="rId7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52"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1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tableStyles" Target="tableStyles.xml"/><Relationship Id="rId16" Type="http://schemas.openxmlformats.org/officeDocument/2006/relationships/slide" Target="slides/slide2.xml"/><Relationship Id="rId11" Type="http://schemas.openxmlformats.org/officeDocument/2006/relationships/slideMaster" Target="slideMasters/slideMaster11.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slide" Target="slides/slide65.xml"/><Relationship Id="rId5" Type="http://schemas.openxmlformats.org/officeDocument/2006/relationships/slideMaster" Target="slideMasters/slideMaster5.xml"/><Relationship Id="rId61" Type="http://schemas.openxmlformats.org/officeDocument/2006/relationships/slide" Target="slides/slide47.xml"/><Relationship Id="rId82" Type="http://schemas.openxmlformats.org/officeDocument/2006/relationships/viewProps" Target="viewProps.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7" Type="http://schemas.openxmlformats.org/officeDocument/2006/relationships/slideMaster" Target="slideMasters/slideMaster7.xml"/><Relationship Id="rId71" Type="http://schemas.openxmlformats.org/officeDocument/2006/relationships/slide" Target="slides/slide57.xml"/><Relationship Id="rId2" Type="http://schemas.openxmlformats.org/officeDocument/2006/relationships/slideMaster" Target="slideMasters/slideMaster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2F7198-F365-4840-8A48-DE3EE41C0018}" type="datetimeFigureOut">
              <a:rPr lang="en-US" smtClean="0"/>
              <a:t>12/12/2024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203DAA-B319-47EE-B27B-D6B219FDEFF3}" type="slidenum">
              <a:rPr lang="en-US" smtClean="0"/>
              <a:t>‹#›</a:t>
            </a:fld>
            <a:endParaRPr lang="en-US"/>
          </a:p>
        </p:txBody>
      </p:sp>
    </p:spTree>
    <p:extLst>
      <p:ext uri="{BB962C8B-B14F-4D97-AF65-F5344CB8AC3E}">
        <p14:creationId xmlns:p14="http://schemas.microsoft.com/office/powerpoint/2010/main" val="1777775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180911654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304865734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9707634"/>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613588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798629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512692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860873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14565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513410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89884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557454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0517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3863076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22076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416600"/>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26927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60964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359931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10558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851917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28564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791176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1021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374325"/>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739741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18781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0916137"/>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18905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96518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978815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677279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99411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413628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890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88655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69076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96416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907151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9725992"/>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849718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860605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490858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50469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54426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7821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290050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18711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34592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026637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3786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486679"/>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174080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19975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15285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879106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732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58249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012054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86681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026133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026464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5225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259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75278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6567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9858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538729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91922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33863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43463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916708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6350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74565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06235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93366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97762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1437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27755324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60059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37167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1964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07296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2603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26462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03399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0388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02031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483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4049435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93753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6254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6556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362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2312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639855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40244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63397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09468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7102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t>12/12/2024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29159764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44429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53497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85039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9518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25340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3031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855416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49120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0363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810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t>12/12/2024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17403224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01490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12952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5741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26909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2659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5655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2987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822068"/>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29402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6352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t>12/12/2024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28391209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869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1353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08893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91975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8326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8736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3817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2197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891165"/>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5935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19112169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0655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1015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3042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6377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6248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1402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7811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26538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791453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706888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38087815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4258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3953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291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097046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794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367446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351143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47073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556320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7520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t>12/12/2024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t>‹#›</a:t>
            </a:fld>
            <a:endParaRPr lang="en-US"/>
          </a:p>
        </p:txBody>
      </p:sp>
    </p:spTree>
    <p:extLst>
      <p:ext uri="{BB962C8B-B14F-4D97-AF65-F5344CB8AC3E}">
        <p14:creationId xmlns:p14="http://schemas.microsoft.com/office/powerpoint/2010/main" val="1219784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8209315"/>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5017581"/>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1563377"/>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7450602"/>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6812659"/>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30696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6731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221157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38236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913440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4198483"/>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1364782"/>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9353552"/>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8.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7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8.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9.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8.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0.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00.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1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1.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11.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1.xml"/></Relationships>
</file>

<file path=ppt/slides/_rels/slide4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22.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5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6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4.xml"/></Relationships>
</file>

<file path=ppt/slides/_rels/slide6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3.xml"/></Relationships>
</file>

<file path=ppt/slides/_rels/slide6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err="1" smtClean="0">
                <a:solidFill>
                  <a:schemeClr val="accent2">
                    <a:lumMod val="50000"/>
                  </a:schemeClr>
                </a:solidFill>
                <a:effectLst/>
                <a:latin typeface="+mj-lt"/>
                <a:ea typeface="Times" pitchFamily="34" charset="0"/>
                <a:cs typeface="Times New Roman" pitchFamily="18" charset="0"/>
              </a:rPr>
              <a:t>Đáp</a:t>
            </a:r>
            <a:r>
              <a:rPr lang="en-US" sz="8000" b="0" dirty="0" smtClean="0">
                <a:solidFill>
                  <a:schemeClr val="accent2">
                    <a:lumMod val="50000"/>
                  </a:schemeClr>
                </a:solidFill>
                <a:effectLst/>
                <a:latin typeface="+mj-lt"/>
                <a:ea typeface="Times" pitchFamily="34" charset="0"/>
                <a:cs typeface="Times New Roman" pitchFamily="18" charset="0"/>
              </a:rPr>
              <a:t> </a:t>
            </a:r>
            <a:r>
              <a:rPr lang="en-US" sz="8000" b="0" dirty="0" err="1" smtClean="0">
                <a:solidFill>
                  <a:schemeClr val="accent2">
                    <a:lumMod val="50000"/>
                  </a:schemeClr>
                </a:solidFill>
                <a:effectLst/>
                <a:latin typeface="+mj-lt"/>
                <a:ea typeface="Times" pitchFamily="34" charset="0"/>
                <a:cs typeface="Times New Roman" pitchFamily="18" charset="0"/>
              </a:rPr>
              <a:t>Ca</a:t>
            </a:r>
            <a:r>
              <a:rPr lang="en-US" sz="8000" b="0" dirty="0" smtClean="0">
                <a:solidFill>
                  <a:schemeClr val="accent2">
                    <a:lumMod val="50000"/>
                  </a:schemeClr>
                </a:solidFill>
                <a:effectLst/>
                <a:latin typeface="+mj-lt"/>
                <a:ea typeface="Times" pitchFamily="34" charset="0"/>
                <a:cs typeface="Times New Roman" pitchFamily="18" charset="0"/>
              </a:rPr>
              <a:t/>
            </a:r>
            <a:br>
              <a:rPr lang="en-US" sz="8000" b="0" dirty="0" smtClean="0">
                <a:solidFill>
                  <a:schemeClr val="accent2">
                    <a:lumMod val="50000"/>
                  </a:schemeClr>
                </a:solidFill>
                <a:effectLst/>
                <a:latin typeface="+mj-lt"/>
                <a:ea typeface="Times" pitchFamily="34" charset="0"/>
                <a:cs typeface="Times New Roman" pitchFamily="18" charset="0"/>
              </a:rPr>
            </a:br>
            <a:r>
              <a:rPr lang="en-US" sz="8000" b="0" dirty="0" err="1" smtClean="0">
                <a:solidFill>
                  <a:schemeClr val="accent2">
                    <a:lumMod val="50000"/>
                  </a:schemeClr>
                </a:solidFill>
                <a:effectLst/>
                <a:latin typeface="+mj-lt"/>
                <a:ea typeface="Times" pitchFamily="34" charset="0"/>
                <a:cs typeface="Times New Roman" pitchFamily="18" charset="0"/>
              </a:rPr>
              <a:t>Sau</a:t>
            </a:r>
            <a:r>
              <a:rPr lang="en-US" sz="8000" b="0" dirty="0" smtClean="0">
                <a:solidFill>
                  <a:schemeClr val="accent2">
                    <a:lumMod val="50000"/>
                  </a:schemeClr>
                </a:solidFill>
                <a:effectLst/>
                <a:latin typeface="+mj-lt"/>
                <a:ea typeface="Times" pitchFamily="34" charset="0"/>
                <a:cs typeface="Times New Roman" pitchFamily="18" charset="0"/>
              </a:rPr>
              <a:t> </a:t>
            </a:r>
            <a:r>
              <a:rPr lang="en-US" sz="8000" b="0" dirty="0" err="1" smtClean="0">
                <a:solidFill>
                  <a:schemeClr val="accent2">
                    <a:lumMod val="50000"/>
                  </a:schemeClr>
                </a:solidFill>
                <a:effectLst/>
                <a:latin typeface="+mj-lt"/>
                <a:ea typeface="Times" pitchFamily="34" charset="0"/>
                <a:cs typeface="Times New Roman" pitchFamily="18" charset="0"/>
              </a:rPr>
              <a:t>Chúa</a:t>
            </a:r>
            <a:r>
              <a:rPr lang="en-US" sz="8000" b="0" dirty="0" smtClean="0">
                <a:solidFill>
                  <a:schemeClr val="accent2">
                    <a:lumMod val="50000"/>
                  </a:schemeClr>
                </a:solidFill>
                <a:effectLst/>
                <a:latin typeface="+mj-lt"/>
                <a:ea typeface="Times" pitchFamily="34" charset="0"/>
                <a:cs typeface="Times New Roman" pitchFamily="18" charset="0"/>
              </a:rPr>
              <a:t> </a:t>
            </a:r>
            <a:r>
              <a:rPr lang="en-US" sz="8000" b="0" dirty="0" err="1" smtClean="0">
                <a:solidFill>
                  <a:schemeClr val="accent2">
                    <a:lumMod val="50000"/>
                  </a:schemeClr>
                </a:solidFill>
                <a:effectLst/>
                <a:latin typeface="+mj-lt"/>
                <a:ea typeface="Times" pitchFamily="34" charset="0"/>
                <a:cs typeface="Times New Roman" pitchFamily="18" charset="0"/>
              </a:rPr>
              <a:t>Nhật</a:t>
            </a:r>
            <a:r>
              <a:rPr lang="en-US" sz="8000" b="0" dirty="0" smtClean="0">
                <a:solidFill>
                  <a:schemeClr val="accent2">
                    <a:lumMod val="50000"/>
                  </a:schemeClr>
                </a:solidFill>
                <a:effectLst/>
                <a:latin typeface="+mj-lt"/>
                <a:ea typeface="Times" pitchFamily="34" charset="0"/>
                <a:cs typeface="Times New Roman" pitchFamily="18" charset="0"/>
              </a:rPr>
              <a:t> </a:t>
            </a:r>
            <a:br>
              <a:rPr lang="en-US" sz="8000" b="0" dirty="0" smtClean="0">
                <a:solidFill>
                  <a:schemeClr val="accent2">
                    <a:lumMod val="50000"/>
                  </a:schemeClr>
                </a:solidFill>
                <a:effectLst/>
                <a:latin typeface="+mj-lt"/>
                <a:ea typeface="Times" pitchFamily="34" charset="0"/>
                <a:cs typeface="Times New Roman" pitchFamily="18" charset="0"/>
              </a:rPr>
            </a:br>
            <a:r>
              <a:rPr lang="en-US" sz="8000" b="0" dirty="0" err="1" smtClean="0">
                <a:solidFill>
                  <a:schemeClr val="accent2">
                    <a:lumMod val="50000"/>
                  </a:schemeClr>
                </a:solidFill>
                <a:effectLst/>
                <a:latin typeface="+mj-lt"/>
                <a:ea typeface="Times" pitchFamily="34" charset="0"/>
                <a:cs typeface="Times New Roman" pitchFamily="18" charset="0"/>
              </a:rPr>
              <a:t>Lễ</a:t>
            </a:r>
            <a:r>
              <a:rPr lang="en-US" sz="8000" b="0" dirty="0" smtClean="0">
                <a:solidFill>
                  <a:schemeClr val="accent2">
                    <a:lumMod val="50000"/>
                  </a:schemeClr>
                </a:solidFill>
                <a:effectLst/>
                <a:latin typeface="+mj-lt"/>
                <a:ea typeface="Times" pitchFamily="34" charset="0"/>
                <a:cs typeface="Times New Roman" pitchFamily="18" charset="0"/>
              </a:rPr>
              <a:t> </a:t>
            </a:r>
            <a:r>
              <a:rPr lang="en-US" sz="8000" b="0" dirty="0" err="1" smtClean="0">
                <a:solidFill>
                  <a:schemeClr val="accent2">
                    <a:lumMod val="50000"/>
                  </a:schemeClr>
                </a:solidFill>
                <a:effectLst/>
                <a:latin typeface="+mj-lt"/>
                <a:ea typeface="Times" pitchFamily="34" charset="0"/>
                <a:cs typeface="Times New Roman" pitchFamily="18" charset="0"/>
              </a:rPr>
              <a:t>Hiển</a:t>
            </a:r>
            <a:r>
              <a:rPr lang="en-US" sz="8000" b="0" dirty="0" smtClean="0">
                <a:solidFill>
                  <a:schemeClr val="accent2">
                    <a:lumMod val="50000"/>
                  </a:schemeClr>
                </a:solidFill>
                <a:effectLst/>
                <a:latin typeface="+mj-lt"/>
                <a:ea typeface="Times" pitchFamily="34" charset="0"/>
                <a:cs typeface="Times New Roman" pitchFamily="18" charset="0"/>
              </a:rPr>
              <a:t> </a:t>
            </a:r>
            <a:r>
              <a:rPr lang="en-US" sz="8000" b="0" dirty="0" err="1" smtClean="0">
                <a:solidFill>
                  <a:schemeClr val="accent2">
                    <a:lumMod val="50000"/>
                  </a:schemeClr>
                </a:solidFill>
                <a:effectLst/>
                <a:latin typeface="+mj-lt"/>
                <a:ea typeface="Times" pitchFamily="34" charset="0"/>
                <a:cs typeface="Times New Roman" pitchFamily="18" charset="0"/>
              </a:rPr>
              <a:t>Linh</a:t>
            </a:r>
            <a:endParaRPr lang="en-US" sz="8000" b="0" dirty="0">
              <a:solidFill>
                <a:schemeClr val="accent2">
                  <a:lumMod val="50000"/>
                </a:schemeClr>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344449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76566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81420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0" dirty="0" err="1" smtClean="0">
                <a:solidFill>
                  <a:srgbClr val="C00000"/>
                </a:solidFill>
                <a:effectLst/>
                <a:latin typeface="+mj-lt"/>
                <a:ea typeface="Times" pitchFamily="34" charset="0"/>
                <a:cs typeface="Times New Roman" pitchFamily="18" charset="0"/>
              </a:rPr>
              <a:t>Thứ</a:t>
            </a:r>
            <a:r>
              <a:rPr lang="en-US" sz="7200" b="0" dirty="0" smtClean="0">
                <a:solidFill>
                  <a:srgbClr val="C00000"/>
                </a:solidFill>
                <a:effectLst/>
                <a:latin typeface="+mj-lt"/>
                <a:ea typeface="Times" pitchFamily="34" charset="0"/>
                <a:cs typeface="Times New Roman" pitchFamily="18" charset="0"/>
              </a:rPr>
              <a:t> </a:t>
            </a:r>
            <a:r>
              <a:rPr lang="en-US" sz="7200" dirty="0" smtClean="0">
                <a:solidFill>
                  <a:srgbClr val="C00000"/>
                </a:solidFill>
                <a:ea typeface="Times" pitchFamily="34" charset="0"/>
                <a:cs typeface="Times New Roman" pitchFamily="18" charset="0"/>
              </a:rPr>
              <a:t>Ba</a:t>
            </a:r>
            <a:r>
              <a:rPr lang="en-US" sz="7200" b="0" dirty="0" smtClean="0">
                <a:solidFill>
                  <a:srgbClr val="C00000"/>
                </a:solidFill>
                <a:effectLst/>
                <a:latin typeface="+mj-lt"/>
                <a:ea typeface="Times" pitchFamily="34" charset="0"/>
                <a:cs typeface="Times New Roman" pitchFamily="18" charset="0"/>
              </a:rPr>
              <a:t/>
            </a:r>
            <a:br>
              <a:rPr lang="en-US" sz="7200" b="0" dirty="0" smtClean="0">
                <a:solidFill>
                  <a:srgbClr val="C00000"/>
                </a:solidFill>
                <a:effectLst/>
                <a:latin typeface="+mj-lt"/>
                <a:ea typeface="Times" pitchFamily="34" charset="0"/>
                <a:cs typeface="Times New Roman" pitchFamily="18" charset="0"/>
              </a:rPr>
            </a:br>
            <a:r>
              <a:rPr lang="en-US" sz="7200" b="0" dirty="0" err="1" smtClean="0">
                <a:solidFill>
                  <a:srgbClr val="C00000"/>
                </a:solidFill>
                <a:effectLst/>
                <a:latin typeface="+mj-lt"/>
                <a:ea typeface="Times" pitchFamily="34" charset="0"/>
                <a:cs typeface="Times New Roman" pitchFamily="18" charset="0"/>
              </a:rPr>
              <a:t>Sau</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Lễ</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Hiển</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Linh</a:t>
            </a:r>
            <a:r>
              <a:rPr lang="en-US" sz="7200" b="0" dirty="0" smtClean="0">
                <a:solidFill>
                  <a:srgbClr val="C00000"/>
                </a:solidFill>
                <a:effectLst/>
                <a:latin typeface="+mj-lt"/>
                <a:ea typeface="Times" pitchFamily="34" charset="0"/>
                <a:cs typeface="Times New Roman" pitchFamily="18" charset="0"/>
              </a:rPr>
              <a:t/>
            </a:r>
            <a:br>
              <a:rPr lang="en-US" sz="7200" b="0" dirty="0" smtClean="0">
                <a:solidFill>
                  <a:srgbClr val="C00000"/>
                </a:solidFill>
                <a:effectLst/>
                <a:latin typeface="+mj-lt"/>
                <a:ea typeface="Times" pitchFamily="34" charset="0"/>
                <a:cs typeface="Times New Roman" pitchFamily="18" charset="0"/>
              </a:rPr>
            </a:br>
            <a:endParaRPr lang="en-US" b="0" i="1" dirty="0">
              <a:solidFill>
                <a:srgbClr val="003399"/>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23750409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29330559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
        <p:nvSpPr>
          <p:cNvPr id="5" name="Rectangle 4"/>
          <p:cNvSpPr/>
          <p:nvPr/>
        </p:nvSpPr>
        <p:spPr>
          <a:xfrm>
            <a:off x="0" y="308"/>
            <a:ext cx="9144000" cy="1569660"/>
          </a:xfrm>
          <a:prstGeom prst="rect">
            <a:avLst/>
          </a:prstGeom>
        </p:spPr>
        <p:txBody>
          <a:bodyPr wrap="square">
            <a:spAutoFit/>
          </a:bodyPr>
          <a:lstStyle/>
          <a:p>
            <a:r>
              <a:rPr lang="vi-VN" sz="3200" u="sng" dirty="0">
                <a:solidFill>
                  <a:srgbClr val="FF0000"/>
                </a:solidFill>
              </a:rPr>
              <a:t>Bài đọc </a:t>
            </a:r>
            <a:r>
              <a:rPr lang="vi-VN" sz="3200" u="sng" dirty="0" smtClean="0">
                <a:solidFill>
                  <a:srgbClr val="FF0000"/>
                </a:solidFill>
              </a:rPr>
              <a:t>1</a:t>
            </a:r>
            <a:endParaRPr lang="vi-VN" sz="3200" u="sng" dirty="0">
              <a:solidFill>
                <a:srgbClr val="FF0000"/>
              </a:solidFill>
            </a:endParaRPr>
          </a:p>
          <a:p>
            <a:r>
              <a:rPr lang="vi-VN" sz="3200" i="1" dirty="0">
                <a:solidFill>
                  <a:prstClr val="black"/>
                </a:solidFill>
              </a:rPr>
              <a:t>Thiên Chúa là tình yêu</a:t>
            </a:r>
            <a:r>
              <a:rPr lang="vi-VN" sz="3200" i="1" dirty="0" smtClean="0">
                <a:solidFill>
                  <a:prstClr val="black"/>
                </a:solidFill>
              </a:rPr>
              <a:t>.</a:t>
            </a:r>
            <a:endParaRPr lang="vi-VN" sz="3200" i="1" dirty="0">
              <a:solidFill>
                <a:prstClr val="black"/>
              </a:solidFill>
            </a:endParaRPr>
          </a:p>
          <a:p>
            <a:r>
              <a:rPr lang="vi-VN" sz="3200" dirty="0">
                <a:solidFill>
                  <a:srgbClr val="FF0000"/>
                </a:solidFill>
              </a:rPr>
              <a:t>Bài trích thư thứ nhất của thánh Gio-an tông đồ.</a:t>
            </a:r>
          </a:p>
        </p:txBody>
      </p:sp>
    </p:spTree>
    <p:extLst>
      <p:ext uri="{BB962C8B-B14F-4D97-AF65-F5344CB8AC3E}">
        <p14:creationId xmlns:p14="http://schemas.microsoft.com/office/powerpoint/2010/main" val="39767422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4533507"/>
          </a:xfrm>
        </p:spPr>
        <p:txBody>
          <a:bodyPr>
            <a:normAutofit/>
          </a:bodyPr>
          <a:lstStyle/>
          <a:p>
            <a:pPr algn="just"/>
            <a:r>
              <a:rPr lang="vi-VN" sz="7200" dirty="0">
                <a:solidFill>
                  <a:srgbClr val="002060"/>
                </a:solidFill>
                <a:ea typeface="Times" pitchFamily="34" charset="0"/>
                <a:cs typeface="Times New Roman" pitchFamily="18" charset="0"/>
              </a:rPr>
              <a:t>Lạy Chúa, muôn dân nước sẽ thờ lạy Ngài.</a:t>
            </a:r>
            <a:endParaRPr lang="en-US" sz="7200" b="0" dirty="0">
              <a:solidFill>
                <a:srgbClr val="002060"/>
              </a:solidFill>
              <a:effectLst/>
              <a:ea typeface="Times" pitchFamily="34" charset="0"/>
              <a:cs typeface="Times New Roman" pitchFamily="18" charset="0"/>
            </a:endParaRPr>
          </a:p>
        </p:txBody>
      </p:sp>
      <p:sp>
        <p:nvSpPr>
          <p:cNvPr id="3" name="TextBox 2"/>
          <p:cNvSpPr txBox="1"/>
          <p:nvPr/>
        </p:nvSpPr>
        <p:spPr>
          <a:xfrm>
            <a:off x="0" y="19443"/>
            <a:ext cx="1478290" cy="584775"/>
          </a:xfrm>
          <a:prstGeom prst="rect">
            <a:avLst/>
          </a:prstGeom>
          <a:noFill/>
        </p:spPr>
        <p:txBody>
          <a:bodyPr wrap="none" rtlCol="0">
            <a:spAutoFit/>
          </a:bodyPr>
          <a:lstStyle/>
          <a:p>
            <a:r>
              <a:rPr lang="en-US" sz="3200" b="1" u="sng" dirty="0" err="1">
                <a:solidFill>
                  <a:srgbClr val="C00000"/>
                </a:solidFill>
                <a:cs typeface="Times New Roman" pitchFamily="18" charset="0"/>
              </a:rPr>
              <a:t>Đáp</a:t>
            </a:r>
            <a:r>
              <a:rPr lang="en-US" sz="3200" b="1" u="sng" dirty="0">
                <a:solidFill>
                  <a:srgbClr val="C00000"/>
                </a:solidFill>
                <a:cs typeface="Times New Roman" pitchFamily="18" charset="0"/>
              </a:rPr>
              <a:t> </a:t>
            </a:r>
            <a:r>
              <a:rPr lang="en-US" sz="3200" b="1" u="sng" dirty="0" err="1">
                <a:solidFill>
                  <a:srgbClr val="C00000"/>
                </a:solidFill>
                <a:cs typeface="Times New Roman" pitchFamily="18" charset="0"/>
              </a:rPr>
              <a:t>ca</a:t>
            </a:r>
            <a:r>
              <a:rPr lang="en-US" sz="3200" b="1" u="sng" dirty="0">
                <a:solidFill>
                  <a:srgbClr val="C00000"/>
                </a:solidFill>
                <a:cs typeface="Times New Roman" pitchFamily="18" charset="0"/>
              </a:rPr>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04168"/>
            <a:ext cx="37719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33215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336" y="487293"/>
            <a:ext cx="9144000" cy="4267200"/>
          </a:xfrm>
        </p:spPr>
        <p:txBody>
          <a:bodyPr>
            <a:noAutofit/>
          </a:bodyPr>
          <a:lstStyle/>
          <a:p>
            <a:pPr algn="just"/>
            <a:r>
              <a:rPr lang="vi-VN" sz="5800" dirty="0">
                <a:solidFill>
                  <a:srgbClr val="002060"/>
                </a:solidFill>
                <a:ea typeface="Times" pitchFamily="34" charset="0"/>
                <a:cs typeface="Times New Roman" pitchFamily="18" charset="0"/>
              </a:rPr>
              <a:t>Chúa đã sai tôi đi loan báo Tin Mừng cho kẻ nghèo hèn, công bố cho kẻ bị giam cầm biết họ được tha.</a:t>
            </a:r>
            <a:endParaRPr lang="en-US" sz="5800" b="0" dirty="0">
              <a:solidFill>
                <a:srgbClr val="002060"/>
              </a:solidFill>
              <a:effectLst/>
              <a:ea typeface="Times" pitchFamily="34" charset="0"/>
              <a:cs typeface="Times New Roman" pitchFamily="18" charset="0"/>
            </a:endParaRPr>
          </a:p>
        </p:txBody>
      </p:sp>
      <p:sp>
        <p:nvSpPr>
          <p:cNvPr id="3" name="TextBox 2"/>
          <p:cNvSpPr txBox="1"/>
          <p:nvPr/>
        </p:nvSpPr>
        <p:spPr>
          <a:xfrm>
            <a:off x="76200" y="23622"/>
            <a:ext cx="2871299" cy="584775"/>
          </a:xfrm>
          <a:prstGeom prst="rect">
            <a:avLst/>
          </a:prstGeom>
          <a:noFill/>
        </p:spPr>
        <p:txBody>
          <a:bodyPr wrap="none" rtlCol="0">
            <a:spAutoFit/>
          </a:bodyPr>
          <a:lstStyle/>
          <a:p>
            <a:r>
              <a:rPr lang="en-US" sz="3200" u="sng">
                <a:solidFill>
                  <a:srgbClr val="C00000"/>
                </a:solidFill>
                <a:cs typeface="Times New Roman" pitchFamily="18" charset="0"/>
              </a:rPr>
              <a:t>Alleluia-Alleluia.</a:t>
            </a:r>
          </a:p>
        </p:txBody>
      </p:sp>
      <p:sp>
        <p:nvSpPr>
          <p:cNvPr id="4" name="Rectangle 3"/>
          <p:cNvSpPr/>
          <p:nvPr/>
        </p:nvSpPr>
        <p:spPr>
          <a:xfrm>
            <a:off x="6615604" y="4400550"/>
            <a:ext cx="1808507" cy="707886"/>
          </a:xfrm>
          <a:prstGeom prst="rect">
            <a:avLst/>
          </a:prstGeom>
        </p:spPr>
        <p:txBody>
          <a:bodyPr wrap="none">
            <a:spAutoFit/>
          </a:bodyPr>
          <a:lstStyle/>
          <a:p>
            <a:pPr algn="r"/>
            <a:r>
              <a:rPr lang="en-US" sz="4000" u="sng">
                <a:solidFill>
                  <a:srgbClr val="C00000"/>
                </a:solidFill>
                <a:cs typeface="Times New Roman" pitchFamily="18" charset="0"/>
              </a:rPr>
              <a:t>Alleluia.</a:t>
            </a:r>
          </a:p>
        </p:txBody>
      </p:sp>
    </p:spTree>
    <p:extLst>
      <p:ext uri="{BB962C8B-B14F-4D97-AF65-F5344CB8AC3E}">
        <p14:creationId xmlns:p14="http://schemas.microsoft.com/office/powerpoint/2010/main" val="29331273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26271919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973766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98860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47028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4294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0" dirty="0" err="1" smtClean="0">
                <a:solidFill>
                  <a:srgbClr val="C00000"/>
                </a:solidFill>
                <a:effectLst/>
                <a:latin typeface="+mj-lt"/>
                <a:ea typeface="Times" pitchFamily="34" charset="0"/>
                <a:cs typeface="Times New Roman" pitchFamily="18" charset="0"/>
              </a:rPr>
              <a:t>Thứ</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Tư</a:t>
            </a:r>
            <a:r>
              <a:rPr lang="en-US" sz="7200" b="0" dirty="0" smtClean="0">
                <a:solidFill>
                  <a:srgbClr val="C00000"/>
                </a:solidFill>
                <a:effectLst/>
                <a:latin typeface="+mj-lt"/>
                <a:ea typeface="Times" pitchFamily="34" charset="0"/>
                <a:cs typeface="Times New Roman" pitchFamily="18" charset="0"/>
              </a:rPr>
              <a:t/>
            </a:r>
            <a:br>
              <a:rPr lang="en-US" sz="7200" b="0" dirty="0" smtClean="0">
                <a:solidFill>
                  <a:srgbClr val="C00000"/>
                </a:solidFill>
                <a:effectLst/>
                <a:latin typeface="+mj-lt"/>
                <a:ea typeface="Times" pitchFamily="34" charset="0"/>
                <a:cs typeface="Times New Roman" pitchFamily="18" charset="0"/>
              </a:rPr>
            </a:br>
            <a:r>
              <a:rPr lang="en-US" sz="7200" b="0" dirty="0" err="1" smtClean="0">
                <a:solidFill>
                  <a:srgbClr val="C00000"/>
                </a:solidFill>
                <a:effectLst/>
                <a:latin typeface="+mj-lt"/>
                <a:ea typeface="Times" pitchFamily="34" charset="0"/>
                <a:cs typeface="Times New Roman" pitchFamily="18" charset="0"/>
              </a:rPr>
              <a:t>Sau</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Lễ</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Hiển</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Linh</a:t>
            </a:r>
            <a:r>
              <a:rPr lang="en-US" sz="7200" b="0" dirty="0" smtClean="0">
                <a:solidFill>
                  <a:srgbClr val="C00000"/>
                </a:solidFill>
                <a:effectLst/>
                <a:latin typeface="+mj-lt"/>
                <a:ea typeface="Times" pitchFamily="34" charset="0"/>
                <a:cs typeface="Times New Roman" pitchFamily="18" charset="0"/>
              </a:rPr>
              <a:t/>
            </a:r>
            <a:br>
              <a:rPr lang="en-US" sz="7200" b="0" dirty="0" smtClean="0">
                <a:solidFill>
                  <a:srgbClr val="C00000"/>
                </a:solidFill>
                <a:effectLst/>
                <a:latin typeface="+mj-lt"/>
                <a:ea typeface="Times" pitchFamily="34" charset="0"/>
                <a:cs typeface="Times New Roman" pitchFamily="18" charset="0"/>
              </a:rPr>
            </a:br>
            <a:endParaRPr lang="en-US" b="0" i="1" dirty="0">
              <a:solidFill>
                <a:srgbClr val="003399"/>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14473589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12"/>
            <a:ext cx="9144000" cy="5135476"/>
          </a:xfrm>
          <a:prstGeom prst="rect">
            <a:avLst/>
          </a:prstGeom>
        </p:spPr>
      </p:pic>
    </p:spTree>
    <p:extLst>
      <p:ext uri="{BB962C8B-B14F-4D97-AF65-F5344CB8AC3E}">
        <p14:creationId xmlns:p14="http://schemas.microsoft.com/office/powerpoint/2010/main" val="10209116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
        <p:nvSpPr>
          <p:cNvPr id="5" name="Rectangle 4"/>
          <p:cNvSpPr/>
          <p:nvPr/>
        </p:nvSpPr>
        <p:spPr>
          <a:xfrm>
            <a:off x="0" y="308"/>
            <a:ext cx="9144000" cy="2062103"/>
          </a:xfrm>
          <a:prstGeom prst="rect">
            <a:avLst/>
          </a:prstGeom>
        </p:spPr>
        <p:txBody>
          <a:bodyPr wrap="square">
            <a:spAutoFit/>
          </a:bodyPr>
          <a:lstStyle/>
          <a:p>
            <a:r>
              <a:rPr lang="vi-VN" sz="3200" u="sng" dirty="0">
                <a:solidFill>
                  <a:srgbClr val="FF0000"/>
                </a:solidFill>
              </a:rPr>
              <a:t>Bài đọc </a:t>
            </a:r>
            <a:r>
              <a:rPr lang="vi-VN" sz="3200" u="sng" dirty="0" smtClean="0">
                <a:solidFill>
                  <a:srgbClr val="FF0000"/>
                </a:solidFill>
              </a:rPr>
              <a:t>1</a:t>
            </a:r>
            <a:endParaRPr lang="vi-VN" sz="3200" u="sng" dirty="0">
              <a:solidFill>
                <a:srgbClr val="FF0000"/>
              </a:solidFill>
            </a:endParaRPr>
          </a:p>
          <a:p>
            <a:r>
              <a:rPr lang="vi-VN" sz="3200" i="1" dirty="0">
                <a:solidFill>
                  <a:prstClr val="black"/>
                </a:solidFill>
              </a:rPr>
              <a:t>Nếu chúng ta yêu thương nhau, thì Thiên Chúa ở lại trong chúng ta</a:t>
            </a:r>
            <a:r>
              <a:rPr lang="vi-VN" sz="3200" i="1" dirty="0" smtClean="0">
                <a:solidFill>
                  <a:prstClr val="black"/>
                </a:solidFill>
              </a:rPr>
              <a:t>.</a:t>
            </a:r>
            <a:endParaRPr lang="en-US" sz="3200" i="1" dirty="0" smtClean="0">
              <a:solidFill>
                <a:prstClr val="black"/>
              </a:solidFill>
            </a:endParaRPr>
          </a:p>
          <a:p>
            <a:r>
              <a:rPr lang="vi-VN" sz="3200" dirty="0">
                <a:solidFill>
                  <a:srgbClr val="FF0000"/>
                </a:solidFill>
              </a:rPr>
              <a:t>Bài trích thư thứ nhất của thánh Gio-an tông đồ.</a:t>
            </a:r>
          </a:p>
        </p:txBody>
      </p:sp>
    </p:spTree>
    <p:extLst>
      <p:ext uri="{BB962C8B-B14F-4D97-AF65-F5344CB8AC3E}">
        <p14:creationId xmlns:p14="http://schemas.microsoft.com/office/powerpoint/2010/main" val="14063527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4533507"/>
          </a:xfrm>
        </p:spPr>
        <p:txBody>
          <a:bodyPr>
            <a:normAutofit/>
          </a:bodyPr>
          <a:lstStyle/>
          <a:p>
            <a:pPr algn="just"/>
            <a:r>
              <a:rPr lang="vi-VN" sz="7200" dirty="0">
                <a:solidFill>
                  <a:srgbClr val="002060"/>
                </a:solidFill>
                <a:ea typeface="Times" pitchFamily="34" charset="0"/>
                <a:cs typeface="Times New Roman" pitchFamily="18" charset="0"/>
              </a:rPr>
              <a:t>Lạy Chúa, muôn dân nước sẽ thờ lạy Ngài.</a:t>
            </a:r>
            <a:endParaRPr lang="en-US" sz="7200" b="0" dirty="0">
              <a:solidFill>
                <a:srgbClr val="002060"/>
              </a:solidFill>
              <a:effectLst/>
              <a:ea typeface="Times" pitchFamily="34" charset="0"/>
              <a:cs typeface="Times New Roman" pitchFamily="18" charset="0"/>
            </a:endParaRPr>
          </a:p>
        </p:txBody>
      </p:sp>
      <p:sp>
        <p:nvSpPr>
          <p:cNvPr id="3" name="TextBox 2"/>
          <p:cNvSpPr txBox="1"/>
          <p:nvPr/>
        </p:nvSpPr>
        <p:spPr>
          <a:xfrm>
            <a:off x="0" y="19443"/>
            <a:ext cx="1478290" cy="584775"/>
          </a:xfrm>
          <a:prstGeom prst="rect">
            <a:avLst/>
          </a:prstGeom>
          <a:noFill/>
        </p:spPr>
        <p:txBody>
          <a:bodyPr wrap="none" rtlCol="0">
            <a:spAutoFit/>
          </a:bodyPr>
          <a:lstStyle/>
          <a:p>
            <a:r>
              <a:rPr lang="en-US" sz="3200" b="1" u="sng" dirty="0" err="1">
                <a:solidFill>
                  <a:srgbClr val="C00000"/>
                </a:solidFill>
                <a:cs typeface="Times New Roman" pitchFamily="18" charset="0"/>
              </a:rPr>
              <a:t>Đáp</a:t>
            </a:r>
            <a:r>
              <a:rPr lang="en-US" sz="3200" b="1" u="sng" dirty="0">
                <a:solidFill>
                  <a:srgbClr val="C00000"/>
                </a:solidFill>
                <a:cs typeface="Times New Roman" pitchFamily="18" charset="0"/>
              </a:rPr>
              <a:t> </a:t>
            </a:r>
            <a:r>
              <a:rPr lang="en-US" sz="3200" b="1" u="sng" dirty="0" err="1">
                <a:solidFill>
                  <a:srgbClr val="C00000"/>
                </a:solidFill>
                <a:cs typeface="Times New Roman" pitchFamily="18" charset="0"/>
              </a:rPr>
              <a:t>ca</a:t>
            </a:r>
            <a:r>
              <a:rPr lang="en-US" sz="3200" b="1" u="sng" dirty="0">
                <a:solidFill>
                  <a:srgbClr val="C00000"/>
                </a:solidFill>
                <a:cs typeface="Times New Roman" pitchFamily="18" charset="0"/>
              </a:rPr>
              <a: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770" y="204168"/>
            <a:ext cx="40481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66809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336" y="487293"/>
            <a:ext cx="9144000" cy="4267200"/>
          </a:xfrm>
        </p:spPr>
        <p:txBody>
          <a:bodyPr>
            <a:noAutofit/>
          </a:bodyPr>
          <a:lstStyle/>
          <a:p>
            <a:pPr algn="just"/>
            <a:r>
              <a:rPr lang="vi-VN" sz="5800" dirty="0">
                <a:solidFill>
                  <a:srgbClr val="002060"/>
                </a:solidFill>
                <a:ea typeface="Times" pitchFamily="34" charset="0"/>
                <a:cs typeface="Times New Roman" pitchFamily="18" charset="0"/>
              </a:rPr>
              <a:t>Lạy Chúa Ki-tô, vinh danh Chúa là Đấng được loan truyền giữa muôn dân. Vinh danh Chúa là Đấng cả hoàn cầu tin </a:t>
            </a:r>
            <a:r>
              <a:rPr lang="vi-VN" sz="5800" dirty="0" smtClean="0">
                <a:solidFill>
                  <a:srgbClr val="002060"/>
                </a:solidFill>
                <a:ea typeface="Times" pitchFamily="34" charset="0"/>
                <a:cs typeface="Times New Roman" pitchFamily="18" charset="0"/>
              </a:rPr>
              <a:t>kính</a:t>
            </a:r>
            <a:r>
              <a:rPr lang="en-US" sz="5800" dirty="0" smtClean="0">
                <a:solidFill>
                  <a:srgbClr val="002060"/>
                </a:solidFill>
                <a:ea typeface="Times" pitchFamily="34" charset="0"/>
                <a:cs typeface="Times New Roman" pitchFamily="18" charset="0"/>
              </a:rPr>
              <a:t>.</a:t>
            </a:r>
            <a:endParaRPr lang="en-US" sz="5800" b="0" dirty="0">
              <a:solidFill>
                <a:srgbClr val="002060"/>
              </a:solidFill>
              <a:effectLst/>
              <a:ea typeface="Times" pitchFamily="34" charset="0"/>
              <a:cs typeface="Times New Roman" pitchFamily="18" charset="0"/>
            </a:endParaRPr>
          </a:p>
        </p:txBody>
      </p:sp>
      <p:sp>
        <p:nvSpPr>
          <p:cNvPr id="3" name="TextBox 2"/>
          <p:cNvSpPr txBox="1"/>
          <p:nvPr/>
        </p:nvSpPr>
        <p:spPr>
          <a:xfrm>
            <a:off x="76200" y="23622"/>
            <a:ext cx="2871299" cy="584775"/>
          </a:xfrm>
          <a:prstGeom prst="rect">
            <a:avLst/>
          </a:prstGeom>
          <a:noFill/>
        </p:spPr>
        <p:txBody>
          <a:bodyPr wrap="none" rtlCol="0">
            <a:spAutoFit/>
          </a:bodyPr>
          <a:lstStyle/>
          <a:p>
            <a:r>
              <a:rPr lang="en-US" sz="3200" u="sng">
                <a:solidFill>
                  <a:srgbClr val="C00000"/>
                </a:solidFill>
                <a:cs typeface="Times New Roman" pitchFamily="18" charset="0"/>
              </a:rPr>
              <a:t>Alleluia-Alleluia.</a:t>
            </a:r>
          </a:p>
        </p:txBody>
      </p:sp>
      <p:sp>
        <p:nvSpPr>
          <p:cNvPr id="4" name="Rectangle 3"/>
          <p:cNvSpPr/>
          <p:nvPr/>
        </p:nvSpPr>
        <p:spPr>
          <a:xfrm>
            <a:off x="6615604" y="4400550"/>
            <a:ext cx="1808507" cy="707886"/>
          </a:xfrm>
          <a:prstGeom prst="rect">
            <a:avLst/>
          </a:prstGeom>
        </p:spPr>
        <p:txBody>
          <a:bodyPr wrap="none">
            <a:spAutoFit/>
          </a:bodyPr>
          <a:lstStyle/>
          <a:p>
            <a:pPr algn="r"/>
            <a:r>
              <a:rPr lang="en-US" sz="4000" u="sng">
                <a:solidFill>
                  <a:srgbClr val="C00000"/>
                </a:solidFill>
                <a:cs typeface="Times New Roman" pitchFamily="18" charset="0"/>
              </a:rPr>
              <a:t>Alleluia.</a:t>
            </a:r>
          </a:p>
        </p:txBody>
      </p:sp>
    </p:spTree>
    <p:extLst>
      <p:ext uri="{BB962C8B-B14F-4D97-AF65-F5344CB8AC3E}">
        <p14:creationId xmlns:p14="http://schemas.microsoft.com/office/powerpoint/2010/main" val="19456730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12"/>
            <a:ext cx="9144000" cy="5135476"/>
          </a:xfrm>
          <a:prstGeom prst="rect">
            <a:avLst/>
          </a:prstGeom>
        </p:spPr>
      </p:pic>
    </p:spTree>
    <p:extLst>
      <p:ext uri="{BB962C8B-B14F-4D97-AF65-F5344CB8AC3E}">
        <p14:creationId xmlns:p14="http://schemas.microsoft.com/office/powerpoint/2010/main" val="13600547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000450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052369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9409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0" dirty="0" err="1" smtClean="0">
                <a:solidFill>
                  <a:srgbClr val="C00000"/>
                </a:solidFill>
                <a:effectLst/>
                <a:latin typeface="+mj-lt"/>
                <a:ea typeface="Times" pitchFamily="34" charset="0"/>
                <a:cs typeface="Times New Roman" pitchFamily="18" charset="0"/>
              </a:rPr>
              <a:t>Thứ</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Hai</a:t>
            </a:r>
            <a:r>
              <a:rPr lang="en-US" sz="7200" b="0" dirty="0" smtClean="0">
                <a:solidFill>
                  <a:srgbClr val="C00000"/>
                </a:solidFill>
                <a:effectLst/>
                <a:latin typeface="+mj-lt"/>
                <a:ea typeface="Times" pitchFamily="34" charset="0"/>
                <a:cs typeface="Times New Roman" pitchFamily="18" charset="0"/>
              </a:rPr>
              <a:t/>
            </a:r>
            <a:br>
              <a:rPr lang="en-US" sz="7200" b="0" dirty="0" smtClean="0">
                <a:solidFill>
                  <a:srgbClr val="C00000"/>
                </a:solidFill>
                <a:effectLst/>
                <a:latin typeface="+mj-lt"/>
                <a:ea typeface="Times" pitchFamily="34" charset="0"/>
                <a:cs typeface="Times New Roman" pitchFamily="18" charset="0"/>
              </a:rPr>
            </a:br>
            <a:r>
              <a:rPr lang="en-US" sz="7200" b="0" dirty="0" err="1" smtClean="0">
                <a:solidFill>
                  <a:srgbClr val="C00000"/>
                </a:solidFill>
                <a:effectLst/>
                <a:latin typeface="+mj-lt"/>
                <a:ea typeface="Times" pitchFamily="34" charset="0"/>
                <a:cs typeface="Times New Roman" pitchFamily="18" charset="0"/>
              </a:rPr>
              <a:t>Sau</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Lễ</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Hiển</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Linh</a:t>
            </a:r>
            <a:r>
              <a:rPr lang="en-US" sz="7200" b="0" dirty="0" smtClean="0">
                <a:solidFill>
                  <a:srgbClr val="C00000"/>
                </a:solidFill>
                <a:effectLst/>
                <a:latin typeface="+mj-lt"/>
                <a:ea typeface="Times" pitchFamily="34" charset="0"/>
                <a:cs typeface="Times New Roman" pitchFamily="18" charset="0"/>
              </a:rPr>
              <a:t/>
            </a:r>
            <a:br>
              <a:rPr lang="en-US" sz="7200" b="0" dirty="0" smtClean="0">
                <a:solidFill>
                  <a:srgbClr val="C00000"/>
                </a:solidFill>
                <a:effectLst/>
                <a:latin typeface="+mj-lt"/>
                <a:ea typeface="Times" pitchFamily="34" charset="0"/>
                <a:cs typeface="Times New Roman" pitchFamily="18" charset="0"/>
              </a:rPr>
            </a:br>
            <a:endParaRPr lang="en-US" b="0" i="1" dirty="0">
              <a:solidFill>
                <a:srgbClr val="003399"/>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29029789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0" dirty="0" err="1" smtClean="0">
                <a:solidFill>
                  <a:srgbClr val="C00000"/>
                </a:solidFill>
                <a:effectLst/>
                <a:latin typeface="+mj-lt"/>
                <a:ea typeface="Times" pitchFamily="34" charset="0"/>
                <a:cs typeface="Times New Roman" pitchFamily="18" charset="0"/>
              </a:rPr>
              <a:t>Thứ</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Tư</a:t>
            </a:r>
            <a:r>
              <a:rPr lang="en-US" sz="7200" b="0" dirty="0" smtClean="0">
                <a:solidFill>
                  <a:srgbClr val="C00000"/>
                </a:solidFill>
                <a:effectLst/>
                <a:latin typeface="+mj-lt"/>
                <a:ea typeface="Times" pitchFamily="34" charset="0"/>
                <a:cs typeface="Times New Roman" pitchFamily="18" charset="0"/>
              </a:rPr>
              <a:t/>
            </a:r>
            <a:br>
              <a:rPr lang="en-US" sz="7200" b="0" dirty="0" smtClean="0">
                <a:solidFill>
                  <a:srgbClr val="C00000"/>
                </a:solidFill>
                <a:effectLst/>
                <a:latin typeface="+mj-lt"/>
                <a:ea typeface="Times" pitchFamily="34" charset="0"/>
                <a:cs typeface="Times New Roman" pitchFamily="18" charset="0"/>
              </a:rPr>
            </a:br>
            <a:r>
              <a:rPr lang="en-US" sz="7200" b="0" dirty="0" err="1" smtClean="0">
                <a:solidFill>
                  <a:srgbClr val="C00000"/>
                </a:solidFill>
                <a:effectLst/>
                <a:latin typeface="+mj-lt"/>
                <a:ea typeface="Times" pitchFamily="34" charset="0"/>
                <a:cs typeface="Times New Roman" pitchFamily="18" charset="0"/>
              </a:rPr>
              <a:t>Sau</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Lễ</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Hiển</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Linh</a:t>
            </a:r>
            <a:r>
              <a:rPr lang="en-US" sz="7200" b="0" dirty="0" smtClean="0">
                <a:solidFill>
                  <a:srgbClr val="C00000"/>
                </a:solidFill>
                <a:effectLst/>
                <a:latin typeface="+mj-lt"/>
                <a:ea typeface="Times" pitchFamily="34" charset="0"/>
                <a:cs typeface="Times New Roman" pitchFamily="18" charset="0"/>
              </a:rPr>
              <a:t/>
            </a:r>
            <a:br>
              <a:rPr lang="en-US" sz="7200" b="0" dirty="0" smtClean="0">
                <a:solidFill>
                  <a:srgbClr val="C00000"/>
                </a:solidFill>
                <a:effectLst/>
                <a:latin typeface="+mj-lt"/>
                <a:ea typeface="Times" pitchFamily="34" charset="0"/>
                <a:cs typeface="Times New Roman" pitchFamily="18" charset="0"/>
              </a:rPr>
            </a:br>
            <a:endParaRPr lang="en-US" b="0" i="1" dirty="0">
              <a:solidFill>
                <a:srgbClr val="003399"/>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8273151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12"/>
            <a:ext cx="9144000" cy="5135476"/>
          </a:xfrm>
          <a:prstGeom prst="rect">
            <a:avLst/>
          </a:prstGeom>
        </p:spPr>
      </p:pic>
    </p:spTree>
    <p:extLst>
      <p:ext uri="{BB962C8B-B14F-4D97-AF65-F5344CB8AC3E}">
        <p14:creationId xmlns:p14="http://schemas.microsoft.com/office/powerpoint/2010/main" val="19321185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
        <p:nvSpPr>
          <p:cNvPr id="5" name="Rectangle 4"/>
          <p:cNvSpPr/>
          <p:nvPr/>
        </p:nvSpPr>
        <p:spPr>
          <a:xfrm>
            <a:off x="0" y="308"/>
            <a:ext cx="9144000" cy="2062103"/>
          </a:xfrm>
          <a:prstGeom prst="rect">
            <a:avLst/>
          </a:prstGeom>
        </p:spPr>
        <p:txBody>
          <a:bodyPr wrap="square">
            <a:spAutoFit/>
          </a:bodyPr>
          <a:lstStyle/>
          <a:p>
            <a:r>
              <a:rPr lang="vi-VN" sz="3200" u="sng" dirty="0">
                <a:solidFill>
                  <a:srgbClr val="FF0000"/>
                </a:solidFill>
              </a:rPr>
              <a:t>Bài đọc </a:t>
            </a:r>
            <a:r>
              <a:rPr lang="vi-VN" sz="3200" u="sng" dirty="0" smtClean="0">
                <a:solidFill>
                  <a:srgbClr val="FF0000"/>
                </a:solidFill>
              </a:rPr>
              <a:t>1</a:t>
            </a:r>
            <a:endParaRPr lang="vi-VN" sz="3200" u="sng" dirty="0">
              <a:solidFill>
                <a:srgbClr val="FF0000"/>
              </a:solidFill>
            </a:endParaRPr>
          </a:p>
          <a:p>
            <a:r>
              <a:rPr lang="vi-VN" sz="3200" i="1" dirty="0">
                <a:solidFill>
                  <a:prstClr val="black"/>
                </a:solidFill>
              </a:rPr>
              <a:t>Nếu chúng ta yêu thương nhau, thì Thiên Chúa ở lại trong chúng ta</a:t>
            </a:r>
            <a:r>
              <a:rPr lang="vi-VN" sz="3200" i="1" dirty="0" smtClean="0">
                <a:solidFill>
                  <a:prstClr val="black"/>
                </a:solidFill>
              </a:rPr>
              <a:t>.</a:t>
            </a:r>
            <a:endParaRPr lang="en-US" sz="3200" i="1" dirty="0" smtClean="0">
              <a:solidFill>
                <a:prstClr val="black"/>
              </a:solidFill>
            </a:endParaRPr>
          </a:p>
          <a:p>
            <a:r>
              <a:rPr lang="vi-VN" sz="3200" dirty="0">
                <a:solidFill>
                  <a:srgbClr val="FF0000"/>
                </a:solidFill>
              </a:rPr>
              <a:t>Bài trích thư thứ nhất của thánh Gio-an tông đồ.</a:t>
            </a:r>
          </a:p>
        </p:txBody>
      </p:sp>
    </p:spTree>
    <p:extLst>
      <p:ext uri="{BB962C8B-B14F-4D97-AF65-F5344CB8AC3E}">
        <p14:creationId xmlns:p14="http://schemas.microsoft.com/office/powerpoint/2010/main" val="11788063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4533507"/>
          </a:xfrm>
        </p:spPr>
        <p:txBody>
          <a:bodyPr>
            <a:normAutofit/>
          </a:bodyPr>
          <a:lstStyle/>
          <a:p>
            <a:pPr algn="just"/>
            <a:r>
              <a:rPr lang="vi-VN" sz="7200" dirty="0">
                <a:solidFill>
                  <a:srgbClr val="002060"/>
                </a:solidFill>
                <a:ea typeface="Times" pitchFamily="34" charset="0"/>
                <a:cs typeface="Times New Roman" pitchFamily="18" charset="0"/>
              </a:rPr>
              <a:t>Lạy Chúa, muôn dân nước sẽ thờ lạy Ngài.</a:t>
            </a:r>
            <a:endParaRPr lang="en-US" sz="7200" b="0" dirty="0">
              <a:solidFill>
                <a:srgbClr val="002060"/>
              </a:solidFill>
              <a:effectLst/>
              <a:ea typeface="Times" pitchFamily="34" charset="0"/>
              <a:cs typeface="Times New Roman" pitchFamily="18" charset="0"/>
            </a:endParaRPr>
          </a:p>
        </p:txBody>
      </p:sp>
      <p:sp>
        <p:nvSpPr>
          <p:cNvPr id="3" name="TextBox 2"/>
          <p:cNvSpPr txBox="1"/>
          <p:nvPr/>
        </p:nvSpPr>
        <p:spPr>
          <a:xfrm>
            <a:off x="0" y="19443"/>
            <a:ext cx="1478290" cy="584775"/>
          </a:xfrm>
          <a:prstGeom prst="rect">
            <a:avLst/>
          </a:prstGeom>
          <a:noFill/>
        </p:spPr>
        <p:txBody>
          <a:bodyPr wrap="none" rtlCol="0">
            <a:spAutoFit/>
          </a:bodyPr>
          <a:lstStyle/>
          <a:p>
            <a:r>
              <a:rPr lang="en-US" sz="3200" b="1" u="sng" dirty="0" err="1">
                <a:solidFill>
                  <a:srgbClr val="C00000"/>
                </a:solidFill>
                <a:cs typeface="Times New Roman" pitchFamily="18" charset="0"/>
              </a:rPr>
              <a:t>Đáp</a:t>
            </a:r>
            <a:r>
              <a:rPr lang="en-US" sz="3200" b="1" u="sng" dirty="0">
                <a:solidFill>
                  <a:srgbClr val="C00000"/>
                </a:solidFill>
                <a:cs typeface="Times New Roman" pitchFamily="18" charset="0"/>
              </a:rPr>
              <a:t> </a:t>
            </a:r>
            <a:r>
              <a:rPr lang="en-US" sz="3200" b="1" u="sng" dirty="0" err="1">
                <a:solidFill>
                  <a:srgbClr val="C00000"/>
                </a:solidFill>
                <a:cs typeface="Times New Roman" pitchFamily="18" charset="0"/>
              </a:rPr>
              <a:t>ca</a:t>
            </a:r>
            <a:r>
              <a:rPr lang="en-US" sz="3200" b="1" u="sng" dirty="0">
                <a:solidFill>
                  <a:srgbClr val="C00000"/>
                </a:solidFill>
                <a:cs typeface="Times New Roman" pitchFamily="18" charset="0"/>
              </a:rPr>
              <a: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770" y="204168"/>
            <a:ext cx="40481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38890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336" y="487293"/>
            <a:ext cx="9144000" cy="4267200"/>
          </a:xfrm>
        </p:spPr>
        <p:txBody>
          <a:bodyPr>
            <a:noAutofit/>
          </a:bodyPr>
          <a:lstStyle/>
          <a:p>
            <a:pPr algn="just"/>
            <a:r>
              <a:rPr lang="vi-VN" sz="5800" dirty="0">
                <a:solidFill>
                  <a:srgbClr val="002060"/>
                </a:solidFill>
                <a:ea typeface="Times" pitchFamily="34" charset="0"/>
                <a:cs typeface="Times New Roman" pitchFamily="18" charset="0"/>
              </a:rPr>
              <a:t>Lạy Chúa Ki-tô, vinh danh Chúa là Đấng được loan truyền giữa muôn dân. Vinh danh Chúa là Đấng cả hoàn cầu tin </a:t>
            </a:r>
            <a:r>
              <a:rPr lang="vi-VN" sz="5800" dirty="0" smtClean="0">
                <a:solidFill>
                  <a:srgbClr val="002060"/>
                </a:solidFill>
                <a:ea typeface="Times" pitchFamily="34" charset="0"/>
                <a:cs typeface="Times New Roman" pitchFamily="18" charset="0"/>
              </a:rPr>
              <a:t>kính</a:t>
            </a:r>
            <a:r>
              <a:rPr lang="en-US" sz="5800" dirty="0" smtClean="0">
                <a:solidFill>
                  <a:srgbClr val="002060"/>
                </a:solidFill>
                <a:ea typeface="Times" pitchFamily="34" charset="0"/>
                <a:cs typeface="Times New Roman" pitchFamily="18" charset="0"/>
              </a:rPr>
              <a:t>.</a:t>
            </a:r>
            <a:endParaRPr lang="en-US" sz="5800" b="0" dirty="0">
              <a:solidFill>
                <a:srgbClr val="002060"/>
              </a:solidFill>
              <a:effectLst/>
              <a:ea typeface="Times" pitchFamily="34" charset="0"/>
              <a:cs typeface="Times New Roman" pitchFamily="18" charset="0"/>
            </a:endParaRPr>
          </a:p>
        </p:txBody>
      </p:sp>
      <p:sp>
        <p:nvSpPr>
          <p:cNvPr id="3" name="TextBox 2"/>
          <p:cNvSpPr txBox="1"/>
          <p:nvPr/>
        </p:nvSpPr>
        <p:spPr>
          <a:xfrm>
            <a:off x="76200" y="23622"/>
            <a:ext cx="2871299" cy="584775"/>
          </a:xfrm>
          <a:prstGeom prst="rect">
            <a:avLst/>
          </a:prstGeom>
          <a:noFill/>
        </p:spPr>
        <p:txBody>
          <a:bodyPr wrap="none" rtlCol="0">
            <a:spAutoFit/>
          </a:bodyPr>
          <a:lstStyle/>
          <a:p>
            <a:r>
              <a:rPr lang="en-US" sz="3200" u="sng">
                <a:solidFill>
                  <a:srgbClr val="C00000"/>
                </a:solidFill>
                <a:cs typeface="Times New Roman" pitchFamily="18" charset="0"/>
              </a:rPr>
              <a:t>Alleluia-Alleluia.</a:t>
            </a:r>
          </a:p>
        </p:txBody>
      </p:sp>
      <p:sp>
        <p:nvSpPr>
          <p:cNvPr id="4" name="Rectangle 3"/>
          <p:cNvSpPr/>
          <p:nvPr/>
        </p:nvSpPr>
        <p:spPr>
          <a:xfrm>
            <a:off x="6615604" y="4400550"/>
            <a:ext cx="1808507" cy="707886"/>
          </a:xfrm>
          <a:prstGeom prst="rect">
            <a:avLst/>
          </a:prstGeom>
        </p:spPr>
        <p:txBody>
          <a:bodyPr wrap="none">
            <a:spAutoFit/>
          </a:bodyPr>
          <a:lstStyle/>
          <a:p>
            <a:pPr algn="r"/>
            <a:r>
              <a:rPr lang="en-US" sz="4000" u="sng">
                <a:solidFill>
                  <a:srgbClr val="C00000"/>
                </a:solidFill>
                <a:cs typeface="Times New Roman" pitchFamily="18" charset="0"/>
              </a:rPr>
              <a:t>Alleluia.</a:t>
            </a:r>
          </a:p>
        </p:txBody>
      </p:sp>
    </p:spTree>
    <p:extLst>
      <p:ext uri="{BB962C8B-B14F-4D97-AF65-F5344CB8AC3E}">
        <p14:creationId xmlns:p14="http://schemas.microsoft.com/office/powerpoint/2010/main" val="35195975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12"/>
            <a:ext cx="9144000" cy="5135476"/>
          </a:xfrm>
          <a:prstGeom prst="rect">
            <a:avLst/>
          </a:prstGeom>
        </p:spPr>
      </p:pic>
    </p:spTree>
    <p:extLst>
      <p:ext uri="{BB962C8B-B14F-4D97-AF65-F5344CB8AC3E}">
        <p14:creationId xmlns:p14="http://schemas.microsoft.com/office/powerpoint/2010/main" val="41187954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762648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125012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6212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0" dirty="0" err="1" smtClean="0">
                <a:solidFill>
                  <a:srgbClr val="C00000"/>
                </a:solidFill>
                <a:effectLst/>
                <a:latin typeface="+mj-lt"/>
                <a:ea typeface="Times" pitchFamily="34" charset="0"/>
                <a:cs typeface="Times New Roman" pitchFamily="18" charset="0"/>
              </a:rPr>
              <a:t>Thứ</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Năm</a:t>
            </a:r>
            <a:r>
              <a:rPr lang="en-US" sz="7200" b="0" dirty="0" smtClean="0">
                <a:solidFill>
                  <a:srgbClr val="C00000"/>
                </a:solidFill>
                <a:effectLst/>
                <a:latin typeface="+mj-lt"/>
                <a:ea typeface="Times" pitchFamily="34" charset="0"/>
                <a:cs typeface="Times New Roman" pitchFamily="18" charset="0"/>
              </a:rPr>
              <a:t/>
            </a:r>
            <a:br>
              <a:rPr lang="en-US" sz="7200" b="0" dirty="0" smtClean="0">
                <a:solidFill>
                  <a:srgbClr val="C00000"/>
                </a:solidFill>
                <a:effectLst/>
                <a:latin typeface="+mj-lt"/>
                <a:ea typeface="Times" pitchFamily="34" charset="0"/>
                <a:cs typeface="Times New Roman" pitchFamily="18" charset="0"/>
              </a:rPr>
            </a:br>
            <a:r>
              <a:rPr lang="en-US" sz="7200" b="0" dirty="0" err="1" smtClean="0">
                <a:solidFill>
                  <a:srgbClr val="C00000"/>
                </a:solidFill>
                <a:effectLst/>
                <a:latin typeface="+mj-lt"/>
                <a:ea typeface="Times" pitchFamily="34" charset="0"/>
                <a:cs typeface="Times New Roman" pitchFamily="18" charset="0"/>
              </a:rPr>
              <a:t>Sau</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Lễ</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Hiển</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Linh</a:t>
            </a:r>
            <a:r>
              <a:rPr lang="en-US" sz="7200" b="0" dirty="0" smtClean="0">
                <a:solidFill>
                  <a:srgbClr val="C00000"/>
                </a:solidFill>
                <a:effectLst/>
                <a:latin typeface="+mj-lt"/>
                <a:ea typeface="Times" pitchFamily="34" charset="0"/>
                <a:cs typeface="Times New Roman" pitchFamily="18" charset="0"/>
              </a:rPr>
              <a:t/>
            </a:r>
            <a:br>
              <a:rPr lang="en-US" sz="7200" b="0" dirty="0" smtClean="0">
                <a:solidFill>
                  <a:srgbClr val="C00000"/>
                </a:solidFill>
                <a:effectLst/>
                <a:latin typeface="+mj-lt"/>
                <a:ea typeface="Times" pitchFamily="34" charset="0"/>
                <a:cs typeface="Times New Roman" pitchFamily="18" charset="0"/>
              </a:rPr>
            </a:br>
            <a:endParaRPr lang="en-US" b="0" i="1" dirty="0">
              <a:solidFill>
                <a:srgbClr val="003399"/>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610919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35544240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12"/>
            <a:ext cx="9144000" cy="5135476"/>
          </a:xfrm>
          <a:prstGeom prst="rect">
            <a:avLst/>
          </a:prstGeom>
        </p:spPr>
      </p:pic>
    </p:spTree>
    <p:extLst>
      <p:ext uri="{BB962C8B-B14F-4D97-AF65-F5344CB8AC3E}">
        <p14:creationId xmlns:p14="http://schemas.microsoft.com/office/powerpoint/2010/main" val="42430619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
        <p:nvSpPr>
          <p:cNvPr id="5" name="Rectangle 4"/>
          <p:cNvSpPr/>
          <p:nvPr/>
        </p:nvSpPr>
        <p:spPr>
          <a:xfrm>
            <a:off x="0" y="308"/>
            <a:ext cx="9144000" cy="2062103"/>
          </a:xfrm>
          <a:prstGeom prst="rect">
            <a:avLst/>
          </a:prstGeom>
        </p:spPr>
        <p:txBody>
          <a:bodyPr wrap="square">
            <a:spAutoFit/>
          </a:bodyPr>
          <a:lstStyle/>
          <a:p>
            <a:r>
              <a:rPr lang="vi-VN" sz="3200" u="sng" dirty="0">
                <a:solidFill>
                  <a:srgbClr val="FF0000"/>
                </a:solidFill>
              </a:rPr>
              <a:t>Bài đọc </a:t>
            </a:r>
            <a:r>
              <a:rPr lang="vi-VN" sz="3200" u="sng" dirty="0" smtClean="0">
                <a:solidFill>
                  <a:srgbClr val="FF0000"/>
                </a:solidFill>
              </a:rPr>
              <a:t>1</a:t>
            </a:r>
            <a:endParaRPr lang="vi-VN" sz="3200" u="sng" dirty="0">
              <a:solidFill>
                <a:srgbClr val="FF0000"/>
              </a:solidFill>
            </a:endParaRPr>
          </a:p>
          <a:p>
            <a:r>
              <a:rPr lang="vi-VN" sz="3200" i="1" dirty="0">
                <a:solidFill>
                  <a:prstClr val="black"/>
                </a:solidFill>
              </a:rPr>
              <a:t>Ai yêu mến Thiên Chúa, thì cũng yêu thương anh em mình</a:t>
            </a:r>
            <a:r>
              <a:rPr lang="vi-VN" sz="3200" i="1" dirty="0" smtClean="0">
                <a:solidFill>
                  <a:prstClr val="black"/>
                </a:solidFill>
              </a:rPr>
              <a:t>.</a:t>
            </a:r>
            <a:endParaRPr lang="en-US" sz="3200" i="1" dirty="0" smtClean="0">
              <a:solidFill>
                <a:prstClr val="black"/>
              </a:solidFill>
            </a:endParaRPr>
          </a:p>
          <a:p>
            <a:r>
              <a:rPr lang="vi-VN" sz="3200" dirty="0" smtClean="0">
                <a:solidFill>
                  <a:srgbClr val="FF0000"/>
                </a:solidFill>
              </a:rPr>
              <a:t>Bài </a:t>
            </a:r>
            <a:r>
              <a:rPr lang="vi-VN" sz="3200" dirty="0">
                <a:solidFill>
                  <a:srgbClr val="FF0000"/>
                </a:solidFill>
              </a:rPr>
              <a:t>trích thư thứ nhất của thánh Gio-an tông đồ.</a:t>
            </a:r>
          </a:p>
        </p:txBody>
      </p:sp>
    </p:spTree>
    <p:extLst>
      <p:ext uri="{BB962C8B-B14F-4D97-AF65-F5344CB8AC3E}">
        <p14:creationId xmlns:p14="http://schemas.microsoft.com/office/powerpoint/2010/main" val="11459522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4533507"/>
          </a:xfrm>
        </p:spPr>
        <p:txBody>
          <a:bodyPr>
            <a:normAutofit/>
          </a:bodyPr>
          <a:lstStyle/>
          <a:p>
            <a:pPr algn="just"/>
            <a:r>
              <a:rPr lang="vi-VN" sz="7200" dirty="0">
                <a:solidFill>
                  <a:srgbClr val="002060"/>
                </a:solidFill>
                <a:ea typeface="Times" pitchFamily="34" charset="0"/>
                <a:cs typeface="Times New Roman" pitchFamily="18" charset="0"/>
              </a:rPr>
              <a:t>Lạy Chúa, muôn dân nước sẽ thờ lạy Ngài.</a:t>
            </a:r>
            <a:endParaRPr lang="en-US" sz="7200" b="0" dirty="0">
              <a:solidFill>
                <a:srgbClr val="002060"/>
              </a:solidFill>
              <a:effectLst/>
              <a:ea typeface="Times" pitchFamily="34" charset="0"/>
              <a:cs typeface="Times New Roman" pitchFamily="18" charset="0"/>
            </a:endParaRPr>
          </a:p>
        </p:txBody>
      </p:sp>
      <p:sp>
        <p:nvSpPr>
          <p:cNvPr id="3" name="TextBox 2"/>
          <p:cNvSpPr txBox="1"/>
          <p:nvPr/>
        </p:nvSpPr>
        <p:spPr>
          <a:xfrm>
            <a:off x="0" y="19443"/>
            <a:ext cx="1478290" cy="584775"/>
          </a:xfrm>
          <a:prstGeom prst="rect">
            <a:avLst/>
          </a:prstGeom>
          <a:noFill/>
        </p:spPr>
        <p:txBody>
          <a:bodyPr wrap="none" rtlCol="0">
            <a:spAutoFit/>
          </a:bodyPr>
          <a:lstStyle/>
          <a:p>
            <a:r>
              <a:rPr lang="en-US" sz="3200" b="1" u="sng" dirty="0" err="1">
                <a:solidFill>
                  <a:srgbClr val="C00000"/>
                </a:solidFill>
                <a:cs typeface="Times New Roman" pitchFamily="18" charset="0"/>
              </a:rPr>
              <a:t>Đáp</a:t>
            </a:r>
            <a:r>
              <a:rPr lang="en-US" sz="3200" b="1" u="sng" dirty="0">
                <a:solidFill>
                  <a:srgbClr val="C00000"/>
                </a:solidFill>
                <a:cs typeface="Times New Roman" pitchFamily="18" charset="0"/>
              </a:rPr>
              <a:t> </a:t>
            </a:r>
            <a:r>
              <a:rPr lang="en-US" sz="3200" b="1" u="sng" dirty="0" err="1">
                <a:solidFill>
                  <a:srgbClr val="C00000"/>
                </a:solidFill>
                <a:cs typeface="Times New Roman" pitchFamily="18" charset="0"/>
              </a:rPr>
              <a:t>ca</a:t>
            </a:r>
            <a:r>
              <a:rPr lang="en-US" sz="3200" b="1" u="sng" dirty="0">
                <a:solidFill>
                  <a:srgbClr val="C00000"/>
                </a:solidFill>
                <a:cs typeface="Times New Roman" pitchFamily="18" charset="0"/>
              </a:rPr>
              <a: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770" y="204168"/>
            <a:ext cx="40481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50394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336" y="487293"/>
            <a:ext cx="9144000" cy="4267200"/>
          </a:xfrm>
        </p:spPr>
        <p:txBody>
          <a:bodyPr>
            <a:noAutofit/>
          </a:bodyPr>
          <a:lstStyle/>
          <a:p>
            <a:pPr algn="just"/>
            <a:r>
              <a:rPr lang="vi-VN" sz="5800" dirty="0">
                <a:solidFill>
                  <a:srgbClr val="002060"/>
                </a:solidFill>
                <a:ea typeface="Times" pitchFamily="34" charset="0"/>
                <a:cs typeface="Times New Roman" pitchFamily="18" charset="0"/>
              </a:rPr>
              <a:t>Chúa đã sai tôi đi loan báo Tin Mừng cho kẻ nghèo hèn, công bố cho kẻ bị giam cầm biết họ được tha.</a:t>
            </a:r>
            <a:endParaRPr lang="en-US" sz="5800" b="0" dirty="0">
              <a:solidFill>
                <a:srgbClr val="002060"/>
              </a:solidFill>
              <a:effectLst/>
              <a:ea typeface="Times" pitchFamily="34" charset="0"/>
              <a:cs typeface="Times New Roman" pitchFamily="18" charset="0"/>
            </a:endParaRPr>
          </a:p>
        </p:txBody>
      </p:sp>
      <p:sp>
        <p:nvSpPr>
          <p:cNvPr id="3" name="TextBox 2"/>
          <p:cNvSpPr txBox="1"/>
          <p:nvPr/>
        </p:nvSpPr>
        <p:spPr>
          <a:xfrm>
            <a:off x="76200" y="23622"/>
            <a:ext cx="2871299" cy="584775"/>
          </a:xfrm>
          <a:prstGeom prst="rect">
            <a:avLst/>
          </a:prstGeom>
          <a:noFill/>
        </p:spPr>
        <p:txBody>
          <a:bodyPr wrap="none" rtlCol="0">
            <a:spAutoFit/>
          </a:bodyPr>
          <a:lstStyle/>
          <a:p>
            <a:r>
              <a:rPr lang="en-US" sz="3200" u="sng">
                <a:solidFill>
                  <a:srgbClr val="C00000"/>
                </a:solidFill>
                <a:cs typeface="Times New Roman" pitchFamily="18" charset="0"/>
              </a:rPr>
              <a:t>Alleluia-Alleluia.</a:t>
            </a:r>
          </a:p>
        </p:txBody>
      </p:sp>
      <p:sp>
        <p:nvSpPr>
          <p:cNvPr id="4" name="Rectangle 3"/>
          <p:cNvSpPr/>
          <p:nvPr/>
        </p:nvSpPr>
        <p:spPr>
          <a:xfrm>
            <a:off x="6615604" y="4400550"/>
            <a:ext cx="1808507" cy="707886"/>
          </a:xfrm>
          <a:prstGeom prst="rect">
            <a:avLst/>
          </a:prstGeom>
        </p:spPr>
        <p:txBody>
          <a:bodyPr wrap="none">
            <a:spAutoFit/>
          </a:bodyPr>
          <a:lstStyle/>
          <a:p>
            <a:pPr algn="r"/>
            <a:r>
              <a:rPr lang="en-US" sz="4000" u="sng">
                <a:solidFill>
                  <a:srgbClr val="C00000"/>
                </a:solidFill>
                <a:cs typeface="Times New Roman" pitchFamily="18" charset="0"/>
              </a:rPr>
              <a:t>Alleluia.</a:t>
            </a:r>
          </a:p>
        </p:txBody>
      </p:sp>
    </p:spTree>
    <p:extLst>
      <p:ext uri="{BB962C8B-B14F-4D97-AF65-F5344CB8AC3E}">
        <p14:creationId xmlns:p14="http://schemas.microsoft.com/office/powerpoint/2010/main" val="18888823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12"/>
            <a:ext cx="9144000" cy="5135476"/>
          </a:xfrm>
          <a:prstGeom prst="rect">
            <a:avLst/>
          </a:prstGeom>
        </p:spPr>
      </p:pic>
    </p:spTree>
    <p:extLst>
      <p:ext uri="{BB962C8B-B14F-4D97-AF65-F5344CB8AC3E}">
        <p14:creationId xmlns:p14="http://schemas.microsoft.com/office/powerpoint/2010/main" val="27596348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490917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470077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27805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0" dirty="0" err="1" smtClean="0">
                <a:solidFill>
                  <a:srgbClr val="C00000"/>
                </a:solidFill>
                <a:effectLst/>
                <a:latin typeface="+mj-lt"/>
                <a:ea typeface="Times" pitchFamily="34" charset="0"/>
                <a:cs typeface="Times New Roman" pitchFamily="18" charset="0"/>
              </a:rPr>
              <a:t>Thứ</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Sáu</a:t>
            </a:r>
            <a:r>
              <a:rPr lang="en-US" sz="7200" b="0" dirty="0" smtClean="0">
                <a:solidFill>
                  <a:srgbClr val="C00000"/>
                </a:solidFill>
                <a:effectLst/>
                <a:latin typeface="+mj-lt"/>
                <a:ea typeface="Times" pitchFamily="34" charset="0"/>
                <a:cs typeface="Times New Roman" pitchFamily="18" charset="0"/>
              </a:rPr>
              <a:t/>
            </a:r>
            <a:br>
              <a:rPr lang="en-US" sz="7200" b="0" dirty="0" smtClean="0">
                <a:solidFill>
                  <a:srgbClr val="C00000"/>
                </a:solidFill>
                <a:effectLst/>
                <a:latin typeface="+mj-lt"/>
                <a:ea typeface="Times" pitchFamily="34" charset="0"/>
                <a:cs typeface="Times New Roman" pitchFamily="18" charset="0"/>
              </a:rPr>
            </a:br>
            <a:r>
              <a:rPr lang="en-US" sz="7200" b="0" dirty="0" err="1" smtClean="0">
                <a:solidFill>
                  <a:srgbClr val="C00000"/>
                </a:solidFill>
                <a:effectLst/>
                <a:latin typeface="+mj-lt"/>
                <a:ea typeface="Times" pitchFamily="34" charset="0"/>
                <a:cs typeface="Times New Roman" pitchFamily="18" charset="0"/>
              </a:rPr>
              <a:t>Sau</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Lễ</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Hiển</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Linh</a:t>
            </a:r>
            <a:r>
              <a:rPr lang="en-US" sz="7200" b="0" dirty="0" smtClean="0">
                <a:solidFill>
                  <a:srgbClr val="C00000"/>
                </a:solidFill>
                <a:effectLst/>
                <a:latin typeface="+mj-lt"/>
                <a:ea typeface="Times" pitchFamily="34" charset="0"/>
                <a:cs typeface="Times New Roman" pitchFamily="18" charset="0"/>
              </a:rPr>
              <a:t/>
            </a:r>
            <a:br>
              <a:rPr lang="en-US" sz="7200" b="0" dirty="0" smtClean="0">
                <a:solidFill>
                  <a:srgbClr val="C00000"/>
                </a:solidFill>
                <a:effectLst/>
                <a:latin typeface="+mj-lt"/>
                <a:ea typeface="Times" pitchFamily="34" charset="0"/>
                <a:cs typeface="Times New Roman" pitchFamily="18" charset="0"/>
              </a:rPr>
            </a:br>
            <a:endParaRPr lang="en-US" b="0" i="1" dirty="0">
              <a:solidFill>
                <a:srgbClr val="003399"/>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16992978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1991140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
        <p:nvSpPr>
          <p:cNvPr id="5" name="Rectangle 4"/>
          <p:cNvSpPr/>
          <p:nvPr/>
        </p:nvSpPr>
        <p:spPr>
          <a:xfrm>
            <a:off x="0" y="308"/>
            <a:ext cx="9144000" cy="2062103"/>
          </a:xfrm>
          <a:prstGeom prst="rect">
            <a:avLst/>
          </a:prstGeom>
        </p:spPr>
        <p:txBody>
          <a:bodyPr wrap="square">
            <a:spAutoFit/>
          </a:bodyPr>
          <a:lstStyle/>
          <a:p>
            <a:r>
              <a:rPr lang="vi-VN" sz="3200" u="sng" dirty="0">
                <a:solidFill>
                  <a:srgbClr val="FF0000"/>
                </a:solidFill>
              </a:rPr>
              <a:t>Bài đọc </a:t>
            </a:r>
            <a:r>
              <a:rPr lang="vi-VN" sz="3200" u="sng" dirty="0" smtClean="0">
                <a:solidFill>
                  <a:srgbClr val="FF0000"/>
                </a:solidFill>
              </a:rPr>
              <a:t>1</a:t>
            </a:r>
            <a:endParaRPr lang="vi-VN" sz="3200" u="sng" dirty="0">
              <a:solidFill>
                <a:srgbClr val="FF0000"/>
              </a:solidFill>
            </a:endParaRPr>
          </a:p>
          <a:p>
            <a:r>
              <a:rPr lang="vi-VN" sz="3200" i="1" dirty="0"/>
              <a:t>Hãy cân nhắc các thần khí xem có phải bởi Thiên Chúa hay không </a:t>
            </a:r>
            <a:r>
              <a:rPr lang="vi-VN" sz="3200" i="1" dirty="0" smtClean="0"/>
              <a:t>?</a:t>
            </a:r>
            <a:endParaRPr lang="vi-VN" sz="3200" i="1" dirty="0"/>
          </a:p>
          <a:p>
            <a:r>
              <a:rPr lang="vi-VN" sz="3200" dirty="0">
                <a:solidFill>
                  <a:srgbClr val="FF0000"/>
                </a:solidFill>
              </a:rPr>
              <a:t>Bài trích thư thứ nhất của thánh Gio-an tông đồ.</a:t>
            </a:r>
          </a:p>
        </p:txBody>
      </p:sp>
    </p:spTree>
    <p:extLst>
      <p:ext uri="{BB962C8B-B14F-4D97-AF65-F5344CB8AC3E}">
        <p14:creationId xmlns:p14="http://schemas.microsoft.com/office/powerpoint/2010/main" val="11478718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
        <p:nvSpPr>
          <p:cNvPr id="5" name="Rectangle 4"/>
          <p:cNvSpPr/>
          <p:nvPr/>
        </p:nvSpPr>
        <p:spPr>
          <a:xfrm>
            <a:off x="0" y="308"/>
            <a:ext cx="9144000" cy="1569660"/>
          </a:xfrm>
          <a:prstGeom prst="rect">
            <a:avLst/>
          </a:prstGeom>
        </p:spPr>
        <p:txBody>
          <a:bodyPr wrap="square">
            <a:spAutoFit/>
          </a:bodyPr>
          <a:lstStyle/>
          <a:p>
            <a:r>
              <a:rPr lang="vi-VN" sz="3200" u="sng" dirty="0">
                <a:solidFill>
                  <a:srgbClr val="FF0000"/>
                </a:solidFill>
              </a:rPr>
              <a:t>Bài đọc </a:t>
            </a:r>
            <a:r>
              <a:rPr lang="vi-VN" sz="3200" u="sng" dirty="0" smtClean="0">
                <a:solidFill>
                  <a:srgbClr val="FF0000"/>
                </a:solidFill>
              </a:rPr>
              <a:t>1</a:t>
            </a:r>
            <a:endParaRPr lang="vi-VN" sz="3200" u="sng" dirty="0">
              <a:solidFill>
                <a:srgbClr val="FF0000"/>
              </a:solidFill>
            </a:endParaRPr>
          </a:p>
          <a:p>
            <a:r>
              <a:rPr lang="vi-VN" sz="3200" i="1" dirty="0">
                <a:solidFill>
                  <a:prstClr val="black"/>
                </a:solidFill>
              </a:rPr>
              <a:t>Thần Khí, nước và máu</a:t>
            </a:r>
            <a:r>
              <a:rPr lang="vi-VN" sz="3200" i="1" dirty="0" smtClean="0">
                <a:solidFill>
                  <a:prstClr val="black"/>
                </a:solidFill>
              </a:rPr>
              <a:t>.</a:t>
            </a:r>
            <a:endParaRPr lang="en-US" sz="3200" i="1" dirty="0" smtClean="0">
              <a:solidFill>
                <a:prstClr val="black"/>
              </a:solidFill>
            </a:endParaRPr>
          </a:p>
          <a:p>
            <a:r>
              <a:rPr lang="vi-VN" sz="3200" dirty="0" smtClean="0">
                <a:solidFill>
                  <a:srgbClr val="FF0000"/>
                </a:solidFill>
              </a:rPr>
              <a:t>Bài </a:t>
            </a:r>
            <a:r>
              <a:rPr lang="vi-VN" sz="3200" dirty="0">
                <a:solidFill>
                  <a:srgbClr val="FF0000"/>
                </a:solidFill>
              </a:rPr>
              <a:t>trích thư thứ nhất của thánh Gio-an tông đồ.</a:t>
            </a:r>
          </a:p>
        </p:txBody>
      </p:sp>
    </p:spTree>
    <p:extLst>
      <p:ext uri="{BB962C8B-B14F-4D97-AF65-F5344CB8AC3E}">
        <p14:creationId xmlns:p14="http://schemas.microsoft.com/office/powerpoint/2010/main" val="3267921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4533507"/>
          </a:xfrm>
        </p:spPr>
        <p:txBody>
          <a:bodyPr>
            <a:normAutofit/>
          </a:bodyPr>
          <a:lstStyle/>
          <a:p>
            <a:pPr algn="just"/>
            <a:r>
              <a:rPr lang="vi-VN" sz="7200" dirty="0">
                <a:solidFill>
                  <a:srgbClr val="002060"/>
                </a:solidFill>
                <a:ea typeface="Times" pitchFamily="34" charset="0"/>
                <a:cs typeface="Times New Roman" pitchFamily="18" charset="0"/>
              </a:rPr>
              <a:t>Giê-ru-sa-lem hỡi, nào tôn vinh Chúa !</a:t>
            </a:r>
            <a:endParaRPr lang="en-US" sz="7200" b="0" dirty="0">
              <a:solidFill>
                <a:srgbClr val="002060"/>
              </a:solidFill>
              <a:effectLst/>
              <a:ea typeface="Times" pitchFamily="34" charset="0"/>
              <a:cs typeface="Times New Roman" pitchFamily="18" charset="0"/>
            </a:endParaRPr>
          </a:p>
        </p:txBody>
      </p:sp>
      <p:sp>
        <p:nvSpPr>
          <p:cNvPr id="3" name="TextBox 2"/>
          <p:cNvSpPr txBox="1"/>
          <p:nvPr/>
        </p:nvSpPr>
        <p:spPr>
          <a:xfrm>
            <a:off x="0" y="19443"/>
            <a:ext cx="1478290" cy="584775"/>
          </a:xfrm>
          <a:prstGeom prst="rect">
            <a:avLst/>
          </a:prstGeom>
          <a:noFill/>
        </p:spPr>
        <p:txBody>
          <a:bodyPr wrap="none" rtlCol="0">
            <a:spAutoFit/>
          </a:bodyPr>
          <a:lstStyle/>
          <a:p>
            <a:r>
              <a:rPr lang="en-US" sz="3200" b="1" u="sng" dirty="0" err="1">
                <a:solidFill>
                  <a:srgbClr val="C00000"/>
                </a:solidFill>
                <a:cs typeface="Times New Roman" pitchFamily="18" charset="0"/>
              </a:rPr>
              <a:t>Đáp</a:t>
            </a:r>
            <a:r>
              <a:rPr lang="en-US" sz="3200" b="1" u="sng" dirty="0">
                <a:solidFill>
                  <a:srgbClr val="C00000"/>
                </a:solidFill>
                <a:cs typeface="Times New Roman" pitchFamily="18" charset="0"/>
              </a:rPr>
              <a:t> </a:t>
            </a:r>
            <a:r>
              <a:rPr lang="en-US" sz="3200" b="1" u="sng" dirty="0" err="1">
                <a:solidFill>
                  <a:srgbClr val="C00000"/>
                </a:solidFill>
                <a:cs typeface="Times New Roman" pitchFamily="18" charset="0"/>
              </a:rPr>
              <a:t>ca</a:t>
            </a:r>
            <a:r>
              <a:rPr lang="en-US" sz="3200" b="1" u="sng" dirty="0">
                <a:solidFill>
                  <a:srgbClr val="C00000"/>
                </a:solidFill>
                <a:cs typeface="Times New Roman" pitchFamily="18" charset="0"/>
              </a:rPr>
              <a: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209550"/>
            <a:ext cx="4305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14841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336" y="487293"/>
            <a:ext cx="9144000" cy="4267200"/>
          </a:xfrm>
        </p:spPr>
        <p:txBody>
          <a:bodyPr>
            <a:noAutofit/>
          </a:bodyPr>
          <a:lstStyle/>
          <a:p>
            <a:pPr algn="just"/>
            <a:r>
              <a:rPr lang="vi-VN" sz="5800" dirty="0">
                <a:solidFill>
                  <a:srgbClr val="002060"/>
                </a:solidFill>
                <a:ea typeface="Times" pitchFamily="34" charset="0"/>
                <a:cs typeface="Times New Roman" pitchFamily="18" charset="0"/>
              </a:rPr>
              <a:t>Đức Giê-su rao giảng Tin Mừng Nước Trời, và chữa hết mọi kẻ bệnh hoạn tật nguyền trong dân.</a:t>
            </a:r>
            <a:endParaRPr lang="en-US" sz="5800" b="0" dirty="0">
              <a:solidFill>
                <a:srgbClr val="002060"/>
              </a:solidFill>
              <a:effectLst/>
              <a:ea typeface="Times" pitchFamily="34" charset="0"/>
              <a:cs typeface="Times New Roman" pitchFamily="18" charset="0"/>
            </a:endParaRPr>
          </a:p>
        </p:txBody>
      </p:sp>
      <p:sp>
        <p:nvSpPr>
          <p:cNvPr id="3" name="TextBox 2"/>
          <p:cNvSpPr txBox="1"/>
          <p:nvPr/>
        </p:nvSpPr>
        <p:spPr>
          <a:xfrm>
            <a:off x="76200" y="23622"/>
            <a:ext cx="2871299" cy="584775"/>
          </a:xfrm>
          <a:prstGeom prst="rect">
            <a:avLst/>
          </a:prstGeom>
          <a:noFill/>
        </p:spPr>
        <p:txBody>
          <a:bodyPr wrap="none" rtlCol="0">
            <a:spAutoFit/>
          </a:bodyPr>
          <a:lstStyle/>
          <a:p>
            <a:r>
              <a:rPr lang="en-US" sz="3200" u="sng">
                <a:solidFill>
                  <a:srgbClr val="C00000"/>
                </a:solidFill>
                <a:cs typeface="Times New Roman" pitchFamily="18" charset="0"/>
              </a:rPr>
              <a:t>Alleluia-Alleluia.</a:t>
            </a:r>
          </a:p>
        </p:txBody>
      </p:sp>
      <p:sp>
        <p:nvSpPr>
          <p:cNvPr id="4" name="Rectangle 3"/>
          <p:cNvSpPr/>
          <p:nvPr/>
        </p:nvSpPr>
        <p:spPr>
          <a:xfrm>
            <a:off x="6615604" y="4400550"/>
            <a:ext cx="1808507" cy="707886"/>
          </a:xfrm>
          <a:prstGeom prst="rect">
            <a:avLst/>
          </a:prstGeom>
        </p:spPr>
        <p:txBody>
          <a:bodyPr wrap="none">
            <a:spAutoFit/>
          </a:bodyPr>
          <a:lstStyle/>
          <a:p>
            <a:pPr algn="r"/>
            <a:r>
              <a:rPr lang="en-US" sz="4000" u="sng">
                <a:solidFill>
                  <a:srgbClr val="C00000"/>
                </a:solidFill>
                <a:cs typeface="Times New Roman" pitchFamily="18" charset="0"/>
              </a:rPr>
              <a:t>Alleluia.</a:t>
            </a:r>
          </a:p>
        </p:txBody>
      </p:sp>
    </p:spTree>
    <p:extLst>
      <p:ext uri="{BB962C8B-B14F-4D97-AF65-F5344CB8AC3E}">
        <p14:creationId xmlns:p14="http://schemas.microsoft.com/office/powerpoint/2010/main" val="42104272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25030571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863810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757439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27805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0" dirty="0" err="1" smtClean="0">
                <a:solidFill>
                  <a:srgbClr val="C00000"/>
                </a:solidFill>
                <a:effectLst/>
                <a:latin typeface="+mj-lt"/>
                <a:ea typeface="Times" pitchFamily="34" charset="0"/>
                <a:cs typeface="Times New Roman" pitchFamily="18" charset="0"/>
              </a:rPr>
              <a:t>Thứ</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Bảy</a:t>
            </a:r>
            <a:r>
              <a:rPr lang="en-US" sz="7200" b="0" dirty="0" smtClean="0">
                <a:solidFill>
                  <a:srgbClr val="C00000"/>
                </a:solidFill>
                <a:effectLst/>
                <a:latin typeface="+mj-lt"/>
                <a:ea typeface="Times" pitchFamily="34" charset="0"/>
                <a:cs typeface="Times New Roman" pitchFamily="18" charset="0"/>
              </a:rPr>
              <a:t/>
            </a:r>
            <a:br>
              <a:rPr lang="en-US" sz="7200" b="0" dirty="0" smtClean="0">
                <a:solidFill>
                  <a:srgbClr val="C00000"/>
                </a:solidFill>
                <a:effectLst/>
                <a:latin typeface="+mj-lt"/>
                <a:ea typeface="Times" pitchFamily="34" charset="0"/>
                <a:cs typeface="Times New Roman" pitchFamily="18" charset="0"/>
              </a:rPr>
            </a:br>
            <a:r>
              <a:rPr lang="en-US" sz="7200" b="0" dirty="0" err="1" smtClean="0">
                <a:solidFill>
                  <a:srgbClr val="C00000"/>
                </a:solidFill>
                <a:effectLst/>
                <a:latin typeface="+mj-lt"/>
                <a:ea typeface="Times" pitchFamily="34" charset="0"/>
                <a:cs typeface="Times New Roman" pitchFamily="18" charset="0"/>
              </a:rPr>
              <a:t>Sau</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Lễ</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Hiển</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Linh</a:t>
            </a:r>
            <a:r>
              <a:rPr lang="en-US" sz="7200" b="0" dirty="0" smtClean="0">
                <a:solidFill>
                  <a:srgbClr val="C00000"/>
                </a:solidFill>
                <a:effectLst/>
                <a:latin typeface="+mj-lt"/>
                <a:ea typeface="Times" pitchFamily="34" charset="0"/>
                <a:cs typeface="Times New Roman" pitchFamily="18" charset="0"/>
              </a:rPr>
              <a:t/>
            </a:r>
            <a:br>
              <a:rPr lang="en-US" sz="7200" b="0" dirty="0" smtClean="0">
                <a:solidFill>
                  <a:srgbClr val="C00000"/>
                </a:solidFill>
                <a:effectLst/>
                <a:latin typeface="+mj-lt"/>
                <a:ea typeface="Times" pitchFamily="34" charset="0"/>
                <a:cs typeface="Times New Roman" pitchFamily="18" charset="0"/>
              </a:rPr>
            </a:br>
            <a:endParaRPr lang="en-US" b="0" i="1" dirty="0">
              <a:solidFill>
                <a:srgbClr val="003399"/>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4871554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30722044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
        <p:nvSpPr>
          <p:cNvPr id="5" name="Rectangle 4"/>
          <p:cNvSpPr/>
          <p:nvPr/>
        </p:nvSpPr>
        <p:spPr>
          <a:xfrm>
            <a:off x="0" y="308"/>
            <a:ext cx="9144000" cy="2062103"/>
          </a:xfrm>
          <a:prstGeom prst="rect">
            <a:avLst/>
          </a:prstGeom>
        </p:spPr>
        <p:txBody>
          <a:bodyPr wrap="square">
            <a:spAutoFit/>
          </a:bodyPr>
          <a:lstStyle/>
          <a:p>
            <a:r>
              <a:rPr lang="vi-VN" sz="3200" u="sng" dirty="0">
                <a:solidFill>
                  <a:srgbClr val="FF0000"/>
                </a:solidFill>
              </a:rPr>
              <a:t>Bài đọc </a:t>
            </a:r>
            <a:r>
              <a:rPr lang="vi-VN" sz="3200" u="sng" dirty="0" smtClean="0">
                <a:solidFill>
                  <a:srgbClr val="FF0000"/>
                </a:solidFill>
              </a:rPr>
              <a:t>1</a:t>
            </a:r>
            <a:endParaRPr lang="vi-VN" sz="3200" u="sng" dirty="0">
              <a:solidFill>
                <a:srgbClr val="FF0000"/>
              </a:solidFill>
            </a:endParaRPr>
          </a:p>
          <a:p>
            <a:r>
              <a:rPr lang="vi-VN" sz="3200" i="1" dirty="0">
                <a:solidFill>
                  <a:prstClr val="black"/>
                </a:solidFill>
              </a:rPr>
              <a:t>Chúa nhậm lời chúng ta, khi chúng ta xin điều hợp ý Người</a:t>
            </a:r>
            <a:r>
              <a:rPr lang="vi-VN" sz="3200" i="1" dirty="0" smtClean="0">
                <a:solidFill>
                  <a:prstClr val="black"/>
                </a:solidFill>
              </a:rPr>
              <a:t>.</a:t>
            </a:r>
            <a:endParaRPr lang="en-US" sz="3200" i="1" dirty="0" smtClean="0">
              <a:solidFill>
                <a:prstClr val="black"/>
              </a:solidFill>
            </a:endParaRPr>
          </a:p>
          <a:p>
            <a:r>
              <a:rPr lang="vi-VN" sz="3200" dirty="0" smtClean="0">
                <a:solidFill>
                  <a:srgbClr val="FF0000"/>
                </a:solidFill>
              </a:rPr>
              <a:t>Bài </a:t>
            </a:r>
            <a:r>
              <a:rPr lang="vi-VN" sz="3200" dirty="0">
                <a:solidFill>
                  <a:srgbClr val="FF0000"/>
                </a:solidFill>
              </a:rPr>
              <a:t>trích thư thứ nhất của thánh Gio-an tông đồ.</a:t>
            </a:r>
          </a:p>
        </p:txBody>
      </p:sp>
    </p:spTree>
    <p:extLst>
      <p:ext uri="{BB962C8B-B14F-4D97-AF65-F5344CB8AC3E}">
        <p14:creationId xmlns:p14="http://schemas.microsoft.com/office/powerpoint/2010/main" val="3302071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4533507"/>
          </a:xfrm>
        </p:spPr>
        <p:txBody>
          <a:bodyPr>
            <a:normAutofit/>
          </a:bodyPr>
          <a:lstStyle/>
          <a:p>
            <a:pPr algn="just"/>
            <a:r>
              <a:rPr lang="vi-VN" sz="7200" dirty="0">
                <a:solidFill>
                  <a:srgbClr val="002060"/>
                </a:solidFill>
                <a:ea typeface="Times" pitchFamily="34" charset="0"/>
                <a:cs typeface="Times New Roman" pitchFamily="18" charset="0"/>
              </a:rPr>
              <a:t>Con cứ xin, rồi Cha ban </a:t>
            </a:r>
            <a:r>
              <a:rPr lang="vi-VN" sz="7200" dirty="0" smtClean="0">
                <a:solidFill>
                  <a:srgbClr val="002060"/>
                </a:solidFill>
                <a:ea typeface="Times" pitchFamily="34" charset="0"/>
                <a:cs typeface="Times New Roman" pitchFamily="18" charset="0"/>
              </a:rPr>
              <a:t>tặng</a:t>
            </a:r>
            <a:r>
              <a:rPr lang="en-US" sz="7200" dirty="0" smtClean="0">
                <a:solidFill>
                  <a:srgbClr val="002060"/>
                </a:solidFill>
                <a:ea typeface="Times" pitchFamily="34" charset="0"/>
                <a:cs typeface="Times New Roman" pitchFamily="18" charset="0"/>
              </a:rPr>
              <a:t> </a:t>
            </a:r>
            <a:r>
              <a:rPr lang="vi-VN" sz="7200" dirty="0" smtClean="0">
                <a:solidFill>
                  <a:srgbClr val="002060"/>
                </a:solidFill>
                <a:ea typeface="Times" pitchFamily="34" charset="0"/>
                <a:cs typeface="Times New Roman" pitchFamily="18" charset="0"/>
              </a:rPr>
              <a:t>muôn </a:t>
            </a:r>
            <a:r>
              <a:rPr lang="vi-VN" sz="7200" dirty="0">
                <a:solidFill>
                  <a:srgbClr val="002060"/>
                </a:solidFill>
                <a:ea typeface="Times" pitchFamily="34" charset="0"/>
                <a:cs typeface="Times New Roman" pitchFamily="18" charset="0"/>
              </a:rPr>
              <a:t>dân nước làm sản nghiệp riêng.</a:t>
            </a:r>
            <a:endParaRPr lang="en-US" sz="7200" b="0" dirty="0">
              <a:solidFill>
                <a:srgbClr val="002060"/>
              </a:solidFill>
              <a:effectLst/>
              <a:ea typeface="Times" pitchFamily="34" charset="0"/>
              <a:cs typeface="Times New Roman" pitchFamily="18" charset="0"/>
            </a:endParaRPr>
          </a:p>
        </p:txBody>
      </p:sp>
      <p:sp>
        <p:nvSpPr>
          <p:cNvPr id="3" name="TextBox 2"/>
          <p:cNvSpPr txBox="1"/>
          <p:nvPr/>
        </p:nvSpPr>
        <p:spPr>
          <a:xfrm>
            <a:off x="0" y="19443"/>
            <a:ext cx="1478290" cy="584775"/>
          </a:xfrm>
          <a:prstGeom prst="rect">
            <a:avLst/>
          </a:prstGeom>
          <a:noFill/>
        </p:spPr>
        <p:txBody>
          <a:bodyPr wrap="none" rtlCol="0">
            <a:spAutoFit/>
          </a:bodyPr>
          <a:lstStyle/>
          <a:p>
            <a:r>
              <a:rPr lang="en-US" sz="3200" b="1" u="sng" dirty="0" err="1">
                <a:solidFill>
                  <a:srgbClr val="C00000"/>
                </a:solidFill>
                <a:latin typeface="+mj-lt"/>
                <a:cs typeface="Times New Roman" pitchFamily="18" charset="0"/>
              </a:rPr>
              <a:t>Đáp</a:t>
            </a:r>
            <a:r>
              <a:rPr lang="en-US" sz="3200" b="1" u="sng" dirty="0">
                <a:solidFill>
                  <a:srgbClr val="C00000"/>
                </a:solidFill>
                <a:latin typeface="+mj-lt"/>
                <a:cs typeface="Times New Roman" pitchFamily="18" charset="0"/>
              </a:rPr>
              <a:t> </a:t>
            </a:r>
            <a:r>
              <a:rPr lang="en-US" sz="3200" b="1" u="sng" dirty="0" err="1">
                <a:solidFill>
                  <a:srgbClr val="C00000"/>
                </a:solidFill>
                <a:latin typeface="+mj-lt"/>
                <a:cs typeface="Times New Roman" pitchFamily="18" charset="0"/>
              </a:rPr>
              <a:t>ca</a:t>
            </a:r>
            <a:r>
              <a:rPr lang="en-US" sz="3200" b="1" u="sng" dirty="0">
                <a:solidFill>
                  <a:srgbClr val="C00000"/>
                </a:solidFill>
                <a:latin typeface="+mj-lt"/>
                <a:cs typeface="Times New Roman" pitchFamily="18" charset="0"/>
              </a:rPr>
              <a:t>:</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23218"/>
            <a:ext cx="29337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24109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4533507"/>
          </a:xfrm>
        </p:spPr>
        <p:txBody>
          <a:bodyPr>
            <a:normAutofit/>
          </a:bodyPr>
          <a:lstStyle/>
          <a:p>
            <a:pPr algn="just"/>
            <a:r>
              <a:rPr lang="vi-VN" sz="7200" dirty="0">
                <a:solidFill>
                  <a:srgbClr val="002060"/>
                </a:solidFill>
                <a:ea typeface="Times" pitchFamily="34" charset="0"/>
                <a:cs typeface="Times New Roman" pitchFamily="18" charset="0"/>
              </a:rPr>
              <a:t>Chúa mến chuộng dân Người.</a:t>
            </a:r>
            <a:endParaRPr lang="en-US" sz="7200" b="0" dirty="0">
              <a:solidFill>
                <a:srgbClr val="002060"/>
              </a:solidFill>
              <a:effectLst/>
              <a:ea typeface="Times" pitchFamily="34" charset="0"/>
              <a:cs typeface="Times New Roman" pitchFamily="18" charset="0"/>
            </a:endParaRPr>
          </a:p>
        </p:txBody>
      </p:sp>
      <p:sp>
        <p:nvSpPr>
          <p:cNvPr id="3" name="TextBox 2"/>
          <p:cNvSpPr txBox="1"/>
          <p:nvPr/>
        </p:nvSpPr>
        <p:spPr>
          <a:xfrm>
            <a:off x="0" y="19443"/>
            <a:ext cx="1478290" cy="584775"/>
          </a:xfrm>
          <a:prstGeom prst="rect">
            <a:avLst/>
          </a:prstGeom>
          <a:noFill/>
        </p:spPr>
        <p:txBody>
          <a:bodyPr wrap="none" rtlCol="0">
            <a:spAutoFit/>
          </a:bodyPr>
          <a:lstStyle/>
          <a:p>
            <a:r>
              <a:rPr lang="en-US" sz="3200" b="1" u="sng" dirty="0" err="1">
                <a:solidFill>
                  <a:srgbClr val="C00000"/>
                </a:solidFill>
                <a:cs typeface="Times New Roman" pitchFamily="18" charset="0"/>
              </a:rPr>
              <a:t>Đáp</a:t>
            </a:r>
            <a:r>
              <a:rPr lang="en-US" sz="3200" b="1" u="sng" dirty="0">
                <a:solidFill>
                  <a:srgbClr val="C00000"/>
                </a:solidFill>
                <a:cs typeface="Times New Roman" pitchFamily="18" charset="0"/>
              </a:rPr>
              <a:t> </a:t>
            </a:r>
            <a:r>
              <a:rPr lang="en-US" sz="3200" b="1" u="sng" dirty="0" err="1">
                <a:solidFill>
                  <a:srgbClr val="C00000"/>
                </a:solidFill>
                <a:cs typeface="Times New Roman" pitchFamily="18" charset="0"/>
              </a:rPr>
              <a:t>ca</a:t>
            </a:r>
            <a:r>
              <a:rPr lang="en-US" sz="3200" b="1" u="sng" dirty="0">
                <a:solidFill>
                  <a:srgbClr val="C00000"/>
                </a:solidFill>
                <a:cs typeface="Times New Roman" pitchFamily="18" charset="0"/>
              </a:rPr>
              <a:t>:</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8290" y="223218"/>
            <a:ext cx="43243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60944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336" y="590550"/>
            <a:ext cx="9144000" cy="4267200"/>
          </a:xfrm>
        </p:spPr>
        <p:txBody>
          <a:bodyPr>
            <a:noAutofit/>
          </a:bodyPr>
          <a:lstStyle/>
          <a:p>
            <a:pPr algn="just"/>
            <a:r>
              <a:rPr lang="vi-VN" sz="4800" dirty="0">
                <a:solidFill>
                  <a:srgbClr val="002060"/>
                </a:solidFill>
                <a:ea typeface="Times" pitchFamily="34" charset="0"/>
                <a:cs typeface="Times New Roman" pitchFamily="18" charset="0"/>
              </a:rPr>
              <a:t>Đoàn dân đang ngồi trong cảnh tối tăm, đã thấy một ánh sáng huy hoàng, những kẻ đang ngồi trong vùng bóng tối của tử thần, nay được ánh sáng bừng lên chiếu rọi.</a:t>
            </a:r>
            <a:endParaRPr lang="en-US" sz="4800" b="0" dirty="0">
              <a:solidFill>
                <a:srgbClr val="002060"/>
              </a:solidFill>
              <a:effectLst/>
              <a:ea typeface="Times" pitchFamily="34" charset="0"/>
              <a:cs typeface="Times New Roman" pitchFamily="18" charset="0"/>
            </a:endParaRPr>
          </a:p>
        </p:txBody>
      </p:sp>
      <p:sp>
        <p:nvSpPr>
          <p:cNvPr id="3" name="TextBox 2"/>
          <p:cNvSpPr txBox="1"/>
          <p:nvPr/>
        </p:nvSpPr>
        <p:spPr>
          <a:xfrm>
            <a:off x="76200" y="23622"/>
            <a:ext cx="2871299" cy="584775"/>
          </a:xfrm>
          <a:prstGeom prst="rect">
            <a:avLst/>
          </a:prstGeom>
          <a:noFill/>
        </p:spPr>
        <p:txBody>
          <a:bodyPr wrap="none" rtlCol="0">
            <a:spAutoFit/>
          </a:bodyPr>
          <a:lstStyle/>
          <a:p>
            <a:r>
              <a:rPr lang="en-US" sz="3200" u="sng">
                <a:solidFill>
                  <a:srgbClr val="C00000"/>
                </a:solidFill>
                <a:cs typeface="Times New Roman" pitchFamily="18" charset="0"/>
              </a:rPr>
              <a:t>Alleluia-Alleluia.</a:t>
            </a:r>
          </a:p>
        </p:txBody>
      </p:sp>
      <p:sp>
        <p:nvSpPr>
          <p:cNvPr id="4" name="Rectangle 3"/>
          <p:cNvSpPr/>
          <p:nvPr/>
        </p:nvSpPr>
        <p:spPr>
          <a:xfrm>
            <a:off x="6615604" y="4400550"/>
            <a:ext cx="1808507" cy="707886"/>
          </a:xfrm>
          <a:prstGeom prst="rect">
            <a:avLst/>
          </a:prstGeom>
        </p:spPr>
        <p:txBody>
          <a:bodyPr wrap="none">
            <a:spAutoFit/>
          </a:bodyPr>
          <a:lstStyle/>
          <a:p>
            <a:pPr algn="r"/>
            <a:r>
              <a:rPr lang="en-US" sz="4000" u="sng">
                <a:solidFill>
                  <a:srgbClr val="C00000"/>
                </a:solidFill>
                <a:cs typeface="Times New Roman" pitchFamily="18" charset="0"/>
              </a:rPr>
              <a:t>Alleluia.</a:t>
            </a:r>
          </a:p>
        </p:txBody>
      </p:sp>
    </p:spTree>
    <p:extLst>
      <p:ext uri="{BB962C8B-B14F-4D97-AF65-F5344CB8AC3E}">
        <p14:creationId xmlns:p14="http://schemas.microsoft.com/office/powerpoint/2010/main" val="9819750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42051990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056829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1998988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4148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336" y="487293"/>
            <a:ext cx="9144000" cy="4267200"/>
          </a:xfrm>
        </p:spPr>
        <p:txBody>
          <a:bodyPr>
            <a:noAutofit/>
          </a:bodyPr>
          <a:lstStyle/>
          <a:p>
            <a:pPr algn="just"/>
            <a:r>
              <a:rPr lang="vi-VN" sz="5800" dirty="0" smtClean="0">
                <a:solidFill>
                  <a:srgbClr val="002060"/>
                </a:solidFill>
                <a:ea typeface="Times" pitchFamily="34" charset="0"/>
                <a:cs typeface="Times New Roman" pitchFamily="18" charset="0"/>
              </a:rPr>
              <a:t>Đức </a:t>
            </a:r>
            <a:r>
              <a:rPr lang="vi-VN" sz="5800" dirty="0">
                <a:solidFill>
                  <a:srgbClr val="002060"/>
                </a:solidFill>
                <a:ea typeface="Times" pitchFamily="34" charset="0"/>
                <a:cs typeface="Times New Roman" pitchFamily="18" charset="0"/>
              </a:rPr>
              <a:t>Giê-su rao giảng Tin Mừng Nước Trời, và chữa hết mọi kẻ bệnh hoạn tật nguyền trong dân.</a:t>
            </a:r>
            <a:endParaRPr lang="en-US" sz="5800" b="0" dirty="0">
              <a:solidFill>
                <a:srgbClr val="002060"/>
              </a:solidFill>
              <a:effectLst/>
              <a:ea typeface="Times" pitchFamily="34" charset="0"/>
              <a:cs typeface="Times New Roman" pitchFamily="18" charset="0"/>
            </a:endParaRPr>
          </a:p>
        </p:txBody>
      </p:sp>
      <p:sp>
        <p:nvSpPr>
          <p:cNvPr id="3" name="TextBox 2"/>
          <p:cNvSpPr txBox="1"/>
          <p:nvPr/>
        </p:nvSpPr>
        <p:spPr>
          <a:xfrm>
            <a:off x="76200" y="23622"/>
            <a:ext cx="2871299" cy="584775"/>
          </a:xfrm>
          <a:prstGeom prst="rect">
            <a:avLst/>
          </a:prstGeom>
          <a:noFill/>
        </p:spPr>
        <p:txBody>
          <a:bodyPr wrap="none" rtlCol="0">
            <a:spAutoFit/>
          </a:bodyPr>
          <a:lstStyle/>
          <a:p>
            <a:r>
              <a:rPr lang="en-US" sz="3200" u="sng">
                <a:solidFill>
                  <a:srgbClr val="C00000"/>
                </a:solidFill>
                <a:latin typeface="+mj-lt"/>
                <a:cs typeface="Times New Roman" pitchFamily="18" charset="0"/>
              </a:rPr>
              <a:t>Alleluia-Alleluia.</a:t>
            </a:r>
          </a:p>
        </p:txBody>
      </p:sp>
      <p:sp>
        <p:nvSpPr>
          <p:cNvPr id="4" name="Rectangle 3"/>
          <p:cNvSpPr/>
          <p:nvPr/>
        </p:nvSpPr>
        <p:spPr>
          <a:xfrm>
            <a:off x="6615604" y="4400550"/>
            <a:ext cx="1808507" cy="707886"/>
          </a:xfrm>
          <a:prstGeom prst="rect">
            <a:avLst/>
          </a:prstGeom>
        </p:spPr>
        <p:txBody>
          <a:bodyPr wrap="none">
            <a:spAutoFit/>
          </a:bodyPr>
          <a:lstStyle/>
          <a:p>
            <a:pPr algn="r"/>
            <a:r>
              <a:rPr lang="en-US" sz="4000" u="sng">
                <a:solidFill>
                  <a:srgbClr val="C00000"/>
                </a:solidFill>
                <a:latin typeface="+mj-lt"/>
                <a:cs typeface="Times New Roman" pitchFamily="18" charset="0"/>
              </a:rPr>
              <a:t>Alleluia.</a:t>
            </a:r>
          </a:p>
        </p:txBody>
      </p:sp>
    </p:spTree>
    <p:extLst>
      <p:ext uri="{BB962C8B-B14F-4D97-AF65-F5344CB8AC3E}">
        <p14:creationId xmlns:p14="http://schemas.microsoft.com/office/powerpoint/2010/main" val="36224208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3274415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449483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TotalTime>
  <Words>512</Words>
  <Application>Microsoft Office PowerPoint</Application>
  <PresentationFormat>On-screen Show (16:9)</PresentationFormat>
  <Paragraphs>64</Paragraphs>
  <Slides>65</Slides>
  <Notes>0</Notes>
  <HiddenSlides>0</HiddenSlides>
  <MMClips>0</MMClips>
  <ScaleCrop>false</ScaleCrop>
  <HeadingPairs>
    <vt:vector size="4" baseType="variant">
      <vt:variant>
        <vt:lpstr>Theme</vt:lpstr>
      </vt:variant>
      <vt:variant>
        <vt:i4>14</vt:i4>
      </vt:variant>
      <vt:variant>
        <vt:lpstr>Slide Titles</vt:lpstr>
      </vt:variant>
      <vt:variant>
        <vt:i4>65</vt:i4>
      </vt:variant>
    </vt:vector>
  </HeadingPairs>
  <TitlesOfParts>
    <vt:vector size="79" baseType="lpstr">
      <vt:lpstr>Office Theme</vt:lpstr>
      <vt:lpstr>2_Office Theme</vt:lpstr>
      <vt:lpstr>3_Office Theme</vt:lpstr>
      <vt:lpstr>9_Office Theme</vt:lpstr>
      <vt:lpstr>16_Office Theme</vt:lpstr>
      <vt:lpstr>17_Office Theme</vt:lpstr>
      <vt:lpstr>18_Office Theme</vt:lpstr>
      <vt:lpstr>19_Office Theme</vt:lpstr>
      <vt:lpstr>20_Office Theme</vt:lpstr>
      <vt:lpstr>21_Office Theme</vt:lpstr>
      <vt:lpstr>1_Office Theme</vt:lpstr>
      <vt:lpstr>4_Office Theme</vt:lpstr>
      <vt:lpstr>5_Office Theme</vt:lpstr>
      <vt:lpstr>6_Office Theme</vt:lpstr>
      <vt:lpstr>Đáp Ca Sau Chúa Nhật  Lễ Hiển Linh</vt:lpstr>
      <vt:lpstr>PowerPoint Presentation</vt:lpstr>
      <vt:lpstr>Thứ Hai Sau Lễ Hiển Linh </vt:lpstr>
      <vt:lpstr>PowerPoint Presentation</vt:lpstr>
      <vt:lpstr>PowerPoint Presentation</vt:lpstr>
      <vt:lpstr>Con cứ xin, rồi Cha ban tặng muôn dân nước làm sản nghiệp riêng.</vt:lpstr>
      <vt:lpstr>Đức Giê-su rao giảng Tin Mừng Nước Trời, và chữa hết mọi kẻ bệnh hoạn tật nguyền trong dân.</vt:lpstr>
      <vt:lpstr>PowerPoint Presentation</vt:lpstr>
      <vt:lpstr>PowerPoint Presentation</vt:lpstr>
      <vt:lpstr>PowerPoint Presentation</vt:lpstr>
      <vt:lpstr>PowerPoint Presentation</vt:lpstr>
      <vt:lpstr>Thứ Ba Sau Lễ Hiển Linh </vt:lpstr>
      <vt:lpstr>PowerPoint Presentation</vt:lpstr>
      <vt:lpstr>PowerPoint Presentation</vt:lpstr>
      <vt:lpstr>Lạy Chúa, muôn dân nước sẽ thờ lạy Ngài.</vt:lpstr>
      <vt:lpstr>Chúa đã sai tôi đi loan báo Tin Mừng cho kẻ nghèo hèn, công bố cho kẻ bị giam cầm biết họ được tha.</vt:lpstr>
      <vt:lpstr>PowerPoint Presentation</vt:lpstr>
      <vt:lpstr>PowerPoint Presentation</vt:lpstr>
      <vt:lpstr>PowerPoint Presentation</vt:lpstr>
      <vt:lpstr>PowerPoint Presentation</vt:lpstr>
      <vt:lpstr>Thứ Tư Sau Lễ Hiển Linh </vt:lpstr>
      <vt:lpstr>PowerPoint Presentation</vt:lpstr>
      <vt:lpstr>PowerPoint Presentation</vt:lpstr>
      <vt:lpstr>Lạy Chúa, muôn dân nước sẽ thờ lạy Ngài.</vt:lpstr>
      <vt:lpstr>Lạy Chúa Ki-tô, vinh danh Chúa là Đấng được loan truyền giữa muôn dân. Vinh danh Chúa là Đấng cả hoàn cầu tin kính.</vt:lpstr>
      <vt:lpstr>PowerPoint Presentation</vt:lpstr>
      <vt:lpstr>PowerPoint Presentation</vt:lpstr>
      <vt:lpstr>PowerPoint Presentation</vt:lpstr>
      <vt:lpstr>PowerPoint Presentation</vt:lpstr>
      <vt:lpstr>Thứ Tư Sau Lễ Hiển Linh </vt:lpstr>
      <vt:lpstr>PowerPoint Presentation</vt:lpstr>
      <vt:lpstr>PowerPoint Presentation</vt:lpstr>
      <vt:lpstr>Lạy Chúa, muôn dân nước sẽ thờ lạy Ngài.</vt:lpstr>
      <vt:lpstr>Lạy Chúa Ki-tô, vinh danh Chúa là Đấng được loan truyền giữa muôn dân. Vinh danh Chúa là Đấng cả hoàn cầu tin kính.</vt:lpstr>
      <vt:lpstr>PowerPoint Presentation</vt:lpstr>
      <vt:lpstr>PowerPoint Presentation</vt:lpstr>
      <vt:lpstr>PowerPoint Presentation</vt:lpstr>
      <vt:lpstr>PowerPoint Presentation</vt:lpstr>
      <vt:lpstr>Thứ Năm Sau Lễ Hiển Linh </vt:lpstr>
      <vt:lpstr>PowerPoint Presentation</vt:lpstr>
      <vt:lpstr>PowerPoint Presentation</vt:lpstr>
      <vt:lpstr>Lạy Chúa, muôn dân nước sẽ thờ lạy Ngài.</vt:lpstr>
      <vt:lpstr>Chúa đã sai tôi đi loan báo Tin Mừng cho kẻ nghèo hèn, công bố cho kẻ bị giam cầm biết họ được tha.</vt:lpstr>
      <vt:lpstr>PowerPoint Presentation</vt:lpstr>
      <vt:lpstr>PowerPoint Presentation</vt:lpstr>
      <vt:lpstr>PowerPoint Presentation</vt:lpstr>
      <vt:lpstr>PowerPoint Presentation</vt:lpstr>
      <vt:lpstr>Thứ Sáu Sau Lễ Hiển Linh </vt:lpstr>
      <vt:lpstr>PowerPoint Presentation</vt:lpstr>
      <vt:lpstr>PowerPoint Presentation</vt:lpstr>
      <vt:lpstr>Giê-ru-sa-lem hỡi, nào tôn vinh Chúa !</vt:lpstr>
      <vt:lpstr>Đức Giê-su rao giảng Tin Mừng Nước Trời, và chữa hết mọi kẻ bệnh hoạn tật nguyền trong dân.</vt:lpstr>
      <vt:lpstr>PowerPoint Presentation</vt:lpstr>
      <vt:lpstr>PowerPoint Presentation</vt:lpstr>
      <vt:lpstr>PowerPoint Presentation</vt:lpstr>
      <vt:lpstr>PowerPoint Presentation</vt:lpstr>
      <vt:lpstr>Thứ Bảy Sau Lễ Hiển Linh </vt:lpstr>
      <vt:lpstr>PowerPoint Presentation</vt:lpstr>
      <vt:lpstr>PowerPoint Presentation</vt:lpstr>
      <vt:lpstr>Chúa mến chuộng dân Người.</vt:lpstr>
      <vt:lpstr>Đoàn dân đang ngồi trong cảnh tối tăm, đã thấy một ánh sáng huy hoàng, những kẻ đang ngồi trong vùng bóng tối của tử thần, nay được ánh sáng bừng lên chiếu rọi.</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Đáp Ca Sau Chúa Nhật I Thường Niên</dc:title>
  <dc:creator>Hung Nam</dc:creator>
  <cp:lastModifiedBy>Hùng Nam</cp:lastModifiedBy>
  <cp:revision>19</cp:revision>
  <dcterms:created xsi:type="dcterms:W3CDTF">2022-10-29T10:09:31Z</dcterms:created>
  <dcterms:modified xsi:type="dcterms:W3CDTF">2024-12-12T08:31:25Z</dcterms:modified>
</cp:coreProperties>
</file>