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  <p:sldMasterId id="2147483768" r:id="rId5"/>
    <p:sldMasterId id="2147483792" r:id="rId6"/>
    <p:sldMasterId id="2147483804" r:id="rId7"/>
    <p:sldMasterId id="2147483816" r:id="rId8"/>
    <p:sldMasterId id="2147483828" r:id="rId9"/>
    <p:sldMasterId id="2147483840" r:id="rId10"/>
    <p:sldMasterId id="2147483852" r:id="rId11"/>
  </p:sldMasterIdLst>
  <p:notesMasterIdLst>
    <p:notesMasterId r:id="rId62"/>
  </p:notesMasterIdLst>
  <p:sldIdLst>
    <p:sldId id="256" r:id="rId12"/>
    <p:sldId id="333" r:id="rId13"/>
    <p:sldId id="257" r:id="rId14"/>
    <p:sldId id="334" r:id="rId15"/>
    <p:sldId id="335" r:id="rId16"/>
    <p:sldId id="258" r:id="rId17"/>
    <p:sldId id="259" r:id="rId18"/>
    <p:sldId id="320" r:id="rId19"/>
    <p:sldId id="319" r:id="rId20"/>
    <p:sldId id="260" r:id="rId21"/>
    <p:sldId id="278" r:id="rId22"/>
    <p:sldId id="279" r:id="rId23"/>
    <p:sldId id="336" r:id="rId24"/>
    <p:sldId id="280" r:id="rId25"/>
    <p:sldId id="281" r:id="rId26"/>
    <p:sldId id="342" r:id="rId27"/>
    <p:sldId id="318" r:id="rId28"/>
    <p:sldId id="303" r:id="rId29"/>
    <p:sldId id="283" r:id="rId30"/>
    <p:sldId id="284" r:id="rId31"/>
    <p:sldId id="337" r:id="rId32"/>
    <p:sldId id="285" r:id="rId33"/>
    <p:sldId id="286" r:id="rId34"/>
    <p:sldId id="343" r:id="rId35"/>
    <p:sldId id="317" r:id="rId36"/>
    <p:sldId id="287" r:id="rId37"/>
    <p:sldId id="288" r:id="rId38"/>
    <p:sldId id="289" r:id="rId39"/>
    <p:sldId id="338" r:id="rId40"/>
    <p:sldId id="290" r:id="rId41"/>
    <p:sldId id="291" r:id="rId42"/>
    <p:sldId id="323" r:id="rId43"/>
    <p:sldId id="316" r:id="rId44"/>
    <p:sldId id="292" r:id="rId45"/>
    <p:sldId id="293" r:id="rId46"/>
    <p:sldId id="305" r:id="rId47"/>
    <p:sldId id="339" r:id="rId48"/>
    <p:sldId id="295" r:id="rId49"/>
    <p:sldId id="296" r:id="rId50"/>
    <p:sldId id="324" r:id="rId51"/>
    <p:sldId id="315" r:id="rId52"/>
    <p:sldId id="297" r:id="rId53"/>
    <p:sldId id="311" r:id="rId54"/>
    <p:sldId id="307" r:id="rId55"/>
    <p:sldId id="340" r:id="rId56"/>
    <p:sldId id="308" r:id="rId57"/>
    <p:sldId id="309" r:id="rId58"/>
    <p:sldId id="344" r:id="rId59"/>
    <p:sldId id="314" r:id="rId60"/>
    <p:sldId id="310" r:id="rId6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3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F7198-F365-4840-8A48-DE3EE41C0018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3DAA-B319-47EE-B27B-D6B219FD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73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4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749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219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22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77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732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081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917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594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5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6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084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51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085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31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50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787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649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46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791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1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0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152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52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1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4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0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3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3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9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6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1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47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99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20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94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5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84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7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31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52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1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35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51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6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2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7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5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33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9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3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0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9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05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1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38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1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6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954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58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35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906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667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4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6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26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532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2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819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31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09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08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38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95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871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7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498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8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0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968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16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419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65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834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545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11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32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2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7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6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822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908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643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659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471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995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518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597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008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7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1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047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954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366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570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454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132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061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651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676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1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8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0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5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1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6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9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6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Đáp Ca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V 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Ba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33351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FF00"/>
                </a:solidFill>
              </a:rPr>
              <a:t>Bài </a:t>
            </a:r>
            <a:r>
              <a:rPr lang="vi-VN" sz="2800" u="sng" dirty="0">
                <a:solidFill>
                  <a:srgbClr val="FFFF00"/>
                </a:solidFill>
              </a:rPr>
              <a:t>đọc </a:t>
            </a:r>
            <a:r>
              <a:rPr lang="vi-VN" sz="2800" u="sng" dirty="0" smtClean="0">
                <a:solidFill>
                  <a:srgbClr val="FFFF00"/>
                </a:solidFill>
              </a:rPr>
              <a:t>1</a:t>
            </a:r>
            <a:endParaRPr lang="vi-VN" sz="2800" u="sng" dirty="0">
              <a:solidFill>
                <a:srgbClr val="FFFF00"/>
              </a:solidFill>
            </a:endParaRPr>
          </a:p>
          <a:p>
            <a:r>
              <a:rPr lang="vi-VN" sz="3200" i="1" dirty="0">
                <a:solidFill>
                  <a:prstClr val="white"/>
                </a:solidFill>
              </a:rPr>
              <a:t>Chúng ta hãy làm ra con người theo hình ảnh chúng ta, giống như chúng ta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en-US" sz="3200" i="1" dirty="0" smtClean="0">
              <a:solidFill>
                <a:prstClr val="white"/>
              </a:solidFill>
            </a:endParaRP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22726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Lạy Đức Chúa là Chúa chúng </a:t>
            </a:r>
            <a:r>
              <a:rPr lang="vi-V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con,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vi-V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lẫy </a:t>
            </a:r>
            <a:r>
              <a:rPr lang="vi-V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lừng thay danh Chúa trên khắp cả địa cầu.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82" y="182832"/>
            <a:ext cx="3095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Lạy</a:t>
            </a: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vi-VN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Thiên Chúa,</a:t>
            </a: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vi-VN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xin</a:t>
            </a: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vi-VN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hướng </a:t>
            </a:r>
            <a:r>
              <a:rPr lang="vi-V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lòng con nghiêng về thánh ý, và thương ban cho con luật pháp Ngài.</a:t>
            </a:r>
            <a:endParaRPr 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509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7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Tư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0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33351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FF00"/>
                </a:solidFill>
              </a:rPr>
              <a:t>Bài </a:t>
            </a:r>
            <a:r>
              <a:rPr lang="vi-VN" sz="2800" u="sng" dirty="0">
                <a:solidFill>
                  <a:srgbClr val="FFFF00"/>
                </a:solidFill>
              </a:rPr>
              <a:t>đọc </a:t>
            </a:r>
            <a:r>
              <a:rPr lang="vi-VN" sz="2800" u="sng" dirty="0" smtClean="0">
                <a:solidFill>
                  <a:srgbClr val="FFFF00"/>
                </a:solidFill>
              </a:rPr>
              <a:t>1</a:t>
            </a:r>
            <a:endParaRPr lang="vi-VN" sz="2800" u="sng" dirty="0">
              <a:solidFill>
                <a:srgbClr val="FFFF00"/>
              </a:solidFill>
            </a:endParaRPr>
          </a:p>
          <a:p>
            <a:r>
              <a:rPr lang="vi-VN" sz="3200" i="1" dirty="0">
                <a:solidFill>
                  <a:prstClr val="white"/>
                </a:solidFill>
              </a:rPr>
              <a:t>Đức Chúa là Thiên Chúa đem con người đặt vào vườn Ê-đen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en-US" sz="3200" i="1" dirty="0" smtClean="0">
              <a:solidFill>
                <a:prstClr val="white"/>
              </a:solidFill>
            </a:endParaRP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40673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Chúc tụng Chúa đi, hồn tôi hỡi !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182832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3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Lạy Chúa, Lời Chúa là sự </a:t>
            </a:r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thật; </a:t>
            </a:r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xin Chúa lấy sự thật mà thánh hiến chúng con.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0220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Năm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33351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FF00"/>
                </a:solidFill>
              </a:rPr>
              <a:t>Bài </a:t>
            </a:r>
            <a:r>
              <a:rPr lang="vi-VN" sz="2800" u="sng" dirty="0">
                <a:solidFill>
                  <a:srgbClr val="FFFF00"/>
                </a:solidFill>
              </a:rPr>
              <a:t>đọc </a:t>
            </a:r>
            <a:r>
              <a:rPr lang="vi-VN" sz="2800" u="sng" dirty="0" smtClean="0">
                <a:solidFill>
                  <a:srgbClr val="FFFF00"/>
                </a:solidFill>
              </a:rPr>
              <a:t>1</a:t>
            </a:r>
            <a:endParaRPr lang="vi-VN" sz="2800" u="sng" dirty="0">
              <a:solidFill>
                <a:srgbClr val="FFFF00"/>
              </a:solidFill>
            </a:endParaRPr>
          </a:p>
          <a:p>
            <a:r>
              <a:rPr lang="vi-VN" sz="3200" i="1" dirty="0">
                <a:solidFill>
                  <a:prstClr val="white"/>
                </a:solidFill>
              </a:rPr>
              <a:t>Đức Chúa dẫn người đàn bà đến với A-đam. Và cả hai thành một xương một thịt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en-US" sz="3200" i="1" dirty="0" smtClean="0">
              <a:solidFill>
                <a:prstClr val="white"/>
              </a:solidFill>
            </a:endParaRP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27248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Hai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dirty="0">
              <a:solidFill>
                <a:srgbClr val="002060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Hạnh phúc thay những người kính sợ Chúa.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"/>
            <a:ext cx="3409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Hãy khiêm tốn đón nhận Lời đã gieo vào lòng anh em ; Lời ấy có sức cứu độ linh hồn anh em. 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  <a:endParaRPr lang="en-US" sz="40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Sáu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dirty="0">
              <a:solidFill>
                <a:srgbClr val="002060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33351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FF00"/>
                </a:solidFill>
              </a:rPr>
              <a:t>Bài </a:t>
            </a:r>
            <a:r>
              <a:rPr lang="vi-VN" sz="2800" u="sng" dirty="0">
                <a:solidFill>
                  <a:srgbClr val="FFFF00"/>
                </a:solidFill>
              </a:rPr>
              <a:t>đọc </a:t>
            </a:r>
            <a:r>
              <a:rPr lang="vi-VN" sz="2800" u="sng" dirty="0" smtClean="0">
                <a:solidFill>
                  <a:srgbClr val="FFFF00"/>
                </a:solidFill>
              </a:rPr>
              <a:t>1</a:t>
            </a:r>
            <a:endParaRPr lang="vi-VN" sz="2800" u="sng" dirty="0">
              <a:solidFill>
                <a:srgbClr val="FFFF00"/>
              </a:solidFill>
            </a:endParaRPr>
          </a:p>
          <a:p>
            <a:r>
              <a:rPr lang="vi-VN" sz="3200" i="1" dirty="0">
                <a:solidFill>
                  <a:prstClr val="white"/>
                </a:solidFill>
              </a:rPr>
              <a:t>Ông bà sẽ nên như Thiên Chúa, biết điều thiện điều ác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en-US" sz="3200" i="1" dirty="0" smtClean="0">
              <a:solidFill>
                <a:prstClr val="white"/>
              </a:solidFill>
            </a:endParaRP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23764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96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Hạnh</a:t>
            </a:r>
            <a:r>
              <a:rPr lang="en-US" sz="96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phúc</a:t>
            </a:r>
            <a:r>
              <a:rPr lang="en-US" sz="96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thay</a:t>
            </a:r>
            <a:r>
              <a:rPr lang="en-US" sz="96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, </a:t>
            </a:r>
            <a:r>
              <a:rPr lang="en-US" sz="96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kẻ</a:t>
            </a:r>
            <a:r>
              <a:rPr lang="en-US" sz="96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lỗi</a:t>
            </a:r>
            <a:r>
              <a:rPr lang="en-US" sz="96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lầm</a:t>
            </a:r>
            <a:r>
              <a:rPr lang="en-US" sz="96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mà</a:t>
            </a:r>
            <a:r>
              <a:rPr lang="en-US" sz="96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được</a:t>
            </a:r>
            <a:r>
              <a:rPr lang="en-US" sz="96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tha</a:t>
            </a:r>
            <a:r>
              <a:rPr lang="en-US" sz="96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96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.</a:t>
            </a:r>
            <a:endParaRPr lang="en-US" sz="9600" dirty="0">
              <a:solidFill>
                <a:srgbClr val="002060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18" y="179070"/>
            <a:ext cx="298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Lạy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,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xin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mở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lòng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chúng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con,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để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chúng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con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lắng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nghe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lời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của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 Con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.</a:t>
            </a:r>
            <a:endParaRPr lang="en-US" sz="7200" dirty="0">
              <a:solidFill>
                <a:srgbClr val="002060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230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dirty="0" smtClean="0">
                <a:solidFill>
                  <a:srgbClr val="FFFF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+mj-lt"/>
                <a:ea typeface="Times" pitchFamily="34" charset="0"/>
                <a:cs typeface="Times New Roman" pitchFamily="18" charset="0"/>
              </a:rPr>
              <a:t>Bảy</a:t>
            </a:r>
            <a:r>
              <a:rPr lang="en-US" sz="7200" dirty="0" smtClean="0">
                <a:solidFill>
                  <a:srgbClr val="FFFF00"/>
                </a:solidFill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rgbClr val="FFFF00"/>
                </a:solidFill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dirty="0" smtClean="0">
                <a:solidFill>
                  <a:srgbClr val="FFFF00"/>
                </a:solidFill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dirty="0" smtClean="0">
                <a:solidFill>
                  <a:srgbClr val="FFFF00"/>
                </a:solidFill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rgbClr val="FFFF00"/>
                </a:solidFill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dirty="0" smtClean="0">
                <a:solidFill>
                  <a:srgbClr val="FFFF00"/>
                </a:solidFill>
                <a:latin typeface="+mj-lt"/>
                <a:ea typeface="Times" pitchFamily="34" charset="0"/>
                <a:cs typeface="Times New Roman" pitchFamily="18" charset="0"/>
              </a:rPr>
              <a:t>V TN</a:t>
            </a:r>
            <a:endParaRPr lang="en-US" sz="4800" i="1" dirty="0">
              <a:solidFill>
                <a:srgbClr val="FFFF00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33351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FF00"/>
                </a:solidFill>
              </a:rPr>
              <a:t>Bài </a:t>
            </a:r>
            <a:r>
              <a:rPr lang="vi-VN" sz="2800" u="sng" dirty="0">
                <a:solidFill>
                  <a:srgbClr val="FFFF00"/>
                </a:solidFill>
              </a:rPr>
              <a:t>đọc </a:t>
            </a:r>
            <a:r>
              <a:rPr lang="vi-VN" sz="2800" u="sng" dirty="0" smtClean="0">
                <a:solidFill>
                  <a:srgbClr val="FFFF00"/>
                </a:solidFill>
              </a:rPr>
              <a:t>1</a:t>
            </a:r>
            <a:endParaRPr lang="vi-VN" sz="2800" u="sng" dirty="0">
              <a:solidFill>
                <a:srgbClr val="FFFF00"/>
              </a:solidFill>
            </a:endParaRPr>
          </a:p>
          <a:p>
            <a:r>
              <a:rPr lang="vi-VN" sz="3200" i="1" dirty="0">
                <a:solidFill>
                  <a:prstClr val="white"/>
                </a:solidFill>
              </a:rPr>
              <a:t>Đức Chúa là Thiên Chúa đuổi con người ra khỏi vườn Ê-đen để cày cấy đất đai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en-US" sz="3200" i="1" dirty="0" smtClean="0">
              <a:solidFill>
                <a:prstClr val="white"/>
              </a:solidFill>
            </a:endParaRP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33215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Lạy Chúa, trải qua bao thế </a:t>
            </a:r>
            <a:r>
              <a:rPr lang="vi-VN" sz="72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hệ,</a:t>
            </a:r>
            <a:r>
              <a:rPr lang="en-US" sz="72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Ngài </a:t>
            </a:r>
            <a:r>
              <a:rPr lang="vi-VN" sz="72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vẫn là nơi chúng con trú ẩn.</a:t>
            </a:r>
            <a:endParaRPr lang="en-US" sz="7200" dirty="0">
              <a:solidFill>
                <a:schemeClr val="bg1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22" y="170098"/>
            <a:ext cx="358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7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Người ta sống không chỉ nhờ cơm bánh, nhưng còn nhờ mọi lời miệng Thiên Chúa phán ra.</a:t>
            </a:r>
            <a:endParaRPr lang="en-US" sz="6600" dirty="0">
              <a:solidFill>
                <a:schemeClr val="bg1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1607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33351"/>
            <a:ext cx="891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FF00"/>
                </a:solidFill>
              </a:rPr>
              <a:t>Bài </a:t>
            </a:r>
            <a:r>
              <a:rPr lang="vi-VN" sz="2800" u="sng" dirty="0">
                <a:solidFill>
                  <a:srgbClr val="FFFF00"/>
                </a:solidFill>
              </a:rPr>
              <a:t>đọc </a:t>
            </a:r>
            <a:r>
              <a:rPr lang="vi-VN" sz="2800" u="sng" dirty="0" smtClean="0">
                <a:solidFill>
                  <a:srgbClr val="FFFF00"/>
                </a:solidFill>
              </a:rPr>
              <a:t>1</a:t>
            </a:r>
            <a:endParaRPr lang="vi-VN" sz="2800" u="sng" dirty="0">
              <a:solidFill>
                <a:srgbClr val="FFFF00"/>
              </a:solidFill>
            </a:endParaRPr>
          </a:p>
          <a:p>
            <a:r>
              <a:rPr lang="vi-VN" sz="3200" i="1" dirty="0">
                <a:solidFill>
                  <a:schemeClr val="bg1"/>
                </a:solidFill>
              </a:rPr>
              <a:t>Thiên Chúa phán, liền có như vậy</a:t>
            </a:r>
            <a:r>
              <a:rPr lang="vi-VN" sz="3200" i="1" dirty="0" smtClean="0">
                <a:solidFill>
                  <a:schemeClr val="bg1"/>
                </a:solidFill>
              </a:rPr>
              <a:t>.</a:t>
            </a:r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7198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6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Công </a:t>
            </a:r>
            <a:r>
              <a:rPr lang="vi-VN" sz="80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trì</a:t>
            </a:r>
            <a:r>
              <a:rPr lang="en-US" sz="80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a</a:t>
            </a:r>
            <a:r>
              <a:rPr lang="vi-VN" sz="8000" dirty="0" smtClean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nh </a:t>
            </a:r>
            <a:r>
              <a:rPr lang="vi-VN" sz="8000" dirty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Chúa làm Chúa được hân hoan.</a:t>
            </a:r>
            <a:endParaRPr lang="en-US" sz="8000" dirty="0">
              <a:solidFill>
                <a:srgbClr val="002060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10" y="162258"/>
            <a:ext cx="5305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  <a:latin typeface="+mj-lt"/>
                <a:ea typeface="Times" pitchFamily="34" charset="0"/>
                <a:cs typeface="Times New Roman" pitchFamily="18" charset="0"/>
              </a:rPr>
              <a:t>Đức Giê-su rao giảng Tin Mừng Nước Trời, và chữa hết mọi kẻ bệnh hoạn tật nguyền trong dân.</a:t>
            </a:r>
            <a:endParaRPr lang="en-US" sz="6000" dirty="0">
              <a:solidFill>
                <a:srgbClr val="002060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Alleluia-Alleluia.</a:t>
            </a:r>
            <a:endParaRPr lang="en-US" sz="32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40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405</Words>
  <Application>Microsoft Office PowerPoint</Application>
  <PresentationFormat>On-screen Show (16:9)</PresentationFormat>
  <Paragraphs>55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Office Theme</vt:lpstr>
      <vt:lpstr>4_Office Theme</vt:lpstr>
      <vt:lpstr>5_Office Theme</vt:lpstr>
      <vt:lpstr>6_Office Theme</vt:lpstr>
      <vt:lpstr>9_Office Theme</vt:lpstr>
      <vt:lpstr>11_Office Theme</vt:lpstr>
      <vt:lpstr>12_Office Theme</vt:lpstr>
      <vt:lpstr>2_Office Theme</vt:lpstr>
      <vt:lpstr>7_Office Theme</vt:lpstr>
      <vt:lpstr>13_Office Theme</vt:lpstr>
      <vt:lpstr>1_Office Theme</vt:lpstr>
      <vt:lpstr>Đáp Ca Sau Chúa Nhật V  Thường Niên</vt:lpstr>
      <vt:lpstr>PowerPoint Presentation</vt:lpstr>
      <vt:lpstr>Thứ Hai Sau Chúa Nhật V  Thường Niên</vt:lpstr>
      <vt:lpstr>PowerPoint Presentation</vt:lpstr>
      <vt:lpstr>PowerPoint Presentation</vt:lpstr>
      <vt:lpstr>Công trìanh Chúa làm Chúa được hân hoan.</vt:lpstr>
      <vt:lpstr>Đức Giê-su rao giảng Tin Mừng Nước Trời, và chữa hết mọi kẻ bệnh hoạn tật nguyền trong dân.</vt:lpstr>
      <vt:lpstr>PowerPoint Presentation</vt:lpstr>
      <vt:lpstr>PowerPoint Presentation</vt:lpstr>
      <vt:lpstr>PowerPoint Presentation</vt:lpstr>
      <vt:lpstr>Thứ Ba Sau Chúa Nhật V  Thường Niên</vt:lpstr>
      <vt:lpstr>PowerPoint Presentation</vt:lpstr>
      <vt:lpstr>PowerPoint Presentation</vt:lpstr>
      <vt:lpstr>Lạy Đức Chúa là Chúa chúng con, lẫy lừng thay danh Chúa trên khắp cả địa cầu.</vt:lpstr>
      <vt:lpstr>Lạy Thiên Chúa, xin hướng lòng con nghiêng về thánh ý, và thương ban cho con luật pháp Ngài.</vt:lpstr>
      <vt:lpstr>PowerPoint Presentation</vt:lpstr>
      <vt:lpstr>PowerPoint Presentation</vt:lpstr>
      <vt:lpstr>PowerPoint Presentation</vt:lpstr>
      <vt:lpstr>Thứ Tư Sau Chúa Nhật V  Thường Niên</vt:lpstr>
      <vt:lpstr>PowerPoint Presentation</vt:lpstr>
      <vt:lpstr>PowerPoint Presentation</vt:lpstr>
      <vt:lpstr>Chúc tụng Chúa đi, hồn tôi hỡi !</vt:lpstr>
      <vt:lpstr>Lạy Chúa, Lời Chúa là sự thật; xin Chúa lấy sự thật mà thánh hiến chúng con.</vt:lpstr>
      <vt:lpstr>PowerPoint Presentation</vt:lpstr>
      <vt:lpstr>PowerPoint Presentation</vt:lpstr>
      <vt:lpstr>PowerPoint Presentation</vt:lpstr>
      <vt:lpstr>Thứ Năm Sau Chúa Nhật V  Thường Niên</vt:lpstr>
      <vt:lpstr>PowerPoint Presentation</vt:lpstr>
      <vt:lpstr>PowerPoint Presentation</vt:lpstr>
      <vt:lpstr>Hạnh phúc thay những người kính sợ Chúa.</vt:lpstr>
      <vt:lpstr>Hãy khiêm tốn đón nhận Lời đã gieo vào lòng anh em ; Lời ấy có sức cứu độ linh hồn anh em. </vt:lpstr>
      <vt:lpstr>PowerPoint Presentation</vt:lpstr>
      <vt:lpstr>PowerPoint Presentation</vt:lpstr>
      <vt:lpstr>PowerPoint Presentation</vt:lpstr>
      <vt:lpstr>Thứ Sáu Sau Chúa Nhật V  Thường Niên</vt:lpstr>
      <vt:lpstr>PowerPoint Presentation</vt:lpstr>
      <vt:lpstr>PowerPoint Presentation</vt:lpstr>
      <vt:lpstr>Hạnh phúc thay, kẻ lỗi lầm mà được tha thứ.</vt:lpstr>
      <vt:lpstr>Lạy Chúa, xin mở lòng chúng con, để chúng con lắng nghe lời của Con Chúa.</vt:lpstr>
      <vt:lpstr>PowerPoint Presentation</vt:lpstr>
      <vt:lpstr>PowerPoint Presentation</vt:lpstr>
      <vt:lpstr>PowerPoint Presentation</vt:lpstr>
      <vt:lpstr>Thứ Bảy Sau Chúa Nhật  V TN</vt:lpstr>
      <vt:lpstr>PowerPoint Presentation</vt:lpstr>
      <vt:lpstr>PowerPoint Presentation</vt:lpstr>
      <vt:lpstr>Lạy Chúa, trải qua bao thế hệ, Ngài vẫn là nơi chúng con trú ẩn.</vt:lpstr>
      <vt:lpstr>Người ta sống không chỉ nhờ cơm bánh, nhưng còn nhờ mọi lời miệng Thiên Chúa phán ra.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Thường Niên</dc:title>
  <dc:creator>Hung Nam</dc:creator>
  <cp:lastModifiedBy>Hùng Nam</cp:lastModifiedBy>
  <cp:revision>25</cp:revision>
  <dcterms:created xsi:type="dcterms:W3CDTF">2022-10-29T10:09:31Z</dcterms:created>
  <dcterms:modified xsi:type="dcterms:W3CDTF">2025-01-01T12:07:55Z</dcterms:modified>
</cp:coreProperties>
</file>