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68" r:id="rId7"/>
    <p:sldMasterId id="2147483792" r:id="rId8"/>
    <p:sldMasterId id="2147483804" r:id="rId9"/>
    <p:sldMasterId id="2147483840" r:id="rId10"/>
    <p:sldMasterId id="2147483864" r:id="rId11"/>
    <p:sldMasterId id="2147483876" r:id="rId12"/>
    <p:sldMasterId id="2147483888" r:id="rId13"/>
    <p:sldMasterId id="2147483900" r:id="rId14"/>
    <p:sldMasterId id="2147483960" r:id="rId15"/>
    <p:sldMasterId id="2147483972" r:id="rId16"/>
    <p:sldMasterId id="2147483984" r:id="rId17"/>
    <p:sldMasterId id="2147483992" r:id="rId18"/>
    <p:sldMasterId id="2147484004" r:id="rId19"/>
    <p:sldMasterId id="2147484016" r:id="rId20"/>
    <p:sldMasterId id="2147484028" r:id="rId21"/>
    <p:sldMasterId id="2147484040" r:id="rId22"/>
  </p:sldMasterIdLst>
  <p:notesMasterIdLst>
    <p:notesMasterId r:id="rId97"/>
  </p:notesMasterIdLst>
  <p:sldIdLst>
    <p:sldId id="261" r:id="rId23"/>
    <p:sldId id="266" r:id="rId24"/>
    <p:sldId id="256" r:id="rId25"/>
    <p:sldId id="326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6" r:id="rId35"/>
    <p:sldId id="375" r:id="rId36"/>
    <p:sldId id="257" r:id="rId37"/>
    <p:sldId id="374" r:id="rId38"/>
    <p:sldId id="377" r:id="rId39"/>
    <p:sldId id="258" r:id="rId40"/>
    <p:sldId id="350" r:id="rId41"/>
    <p:sldId id="327" r:id="rId42"/>
    <p:sldId id="259" r:id="rId43"/>
    <p:sldId id="267" r:id="rId44"/>
    <p:sldId id="328" r:id="rId45"/>
    <p:sldId id="378" r:id="rId46"/>
    <p:sldId id="308" r:id="rId47"/>
    <p:sldId id="271" r:id="rId48"/>
    <p:sldId id="329" r:id="rId49"/>
    <p:sldId id="348" r:id="rId50"/>
    <p:sldId id="349" r:id="rId51"/>
    <p:sldId id="298" r:id="rId52"/>
    <p:sldId id="289" r:id="rId53"/>
    <p:sldId id="330" r:id="rId54"/>
    <p:sldId id="379" r:id="rId55"/>
    <p:sldId id="322" r:id="rId56"/>
    <p:sldId id="291" r:id="rId57"/>
    <p:sldId id="331" r:id="rId58"/>
    <p:sldId id="347" r:id="rId59"/>
    <p:sldId id="346" r:id="rId60"/>
    <p:sldId id="313" r:id="rId61"/>
    <p:sldId id="276" r:id="rId62"/>
    <p:sldId id="332" r:id="rId63"/>
    <p:sldId id="381" r:id="rId64"/>
    <p:sldId id="323" r:id="rId65"/>
    <p:sldId id="278" r:id="rId66"/>
    <p:sldId id="333" r:id="rId67"/>
    <p:sldId id="352" r:id="rId68"/>
    <p:sldId id="353" r:id="rId69"/>
    <p:sldId id="279" r:id="rId70"/>
    <p:sldId id="280" r:id="rId71"/>
    <p:sldId id="402" r:id="rId72"/>
    <p:sldId id="382" r:id="rId73"/>
    <p:sldId id="324" r:id="rId74"/>
    <p:sldId id="282" r:id="rId75"/>
    <p:sldId id="401" r:id="rId76"/>
    <p:sldId id="354" r:id="rId77"/>
    <p:sldId id="355" r:id="rId78"/>
    <p:sldId id="2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0Py6mvR29Rhpxw2K0VKsg==" hashData="G2UmKYSr+soYI4CoC10F28OpTU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4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8.xml"/><Relationship Id="rId95" Type="http://schemas.openxmlformats.org/officeDocument/2006/relationships/slide" Target="slides/slide73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slide" Target="slides/slide69.xml"/><Relationship Id="rId96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slide" Target="slides/slide7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slide" Target="slides/slide7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56" Type="http://schemas.openxmlformats.org/officeDocument/2006/relationships/slide" Target="slides/slide34.xml"/><Relationship Id="rId77" Type="http://schemas.openxmlformats.org/officeDocument/2006/relationships/slide" Target="slides/slide55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93" Type="http://schemas.openxmlformats.org/officeDocument/2006/relationships/slide" Target="slides/slide71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5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190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124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492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51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1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02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1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04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39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501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30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48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3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76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0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446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10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4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29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65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472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531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153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776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0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65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18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22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931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824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74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36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6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4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662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525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140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560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9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61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02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119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842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6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80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155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77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94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737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33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90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259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00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86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55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452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18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23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33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90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2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58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00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86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55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452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18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23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2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706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266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71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98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1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142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809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24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049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08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444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66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295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581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495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286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97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767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73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979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2158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885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72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0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932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393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06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716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93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677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044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1784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9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518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8061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55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006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11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9886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4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0243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4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89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315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42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2208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27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728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199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4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80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9" Type="http://schemas.openxmlformats.org/officeDocument/2006/relationships/image" Target="../media/image1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5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1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0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9482-4EB0-4B14-B26D-943EB7BAF6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B6E9-FDE9-4331-BD41-48738A3DE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5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4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XXXIV</a:t>
            </a: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40054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6170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8423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196" y="24384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28575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đọc </a:t>
            </a:r>
            <a:r>
              <a:rPr lang="en-US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vi-VN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trích sách Ma-ca-bê quyển thứ hai</a:t>
            </a:r>
            <a:r>
              <a:rPr lang="vi-VN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200" b="1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 mẹ là người đáng khâm phục, vì bà can đảm chịu đựng nhờ niềm trông cậy bà đặt nơi Đức Chúa.</a:t>
            </a:r>
          </a:p>
        </p:txBody>
      </p:sp>
    </p:spTree>
    <p:extLst>
      <p:ext uri="{BB962C8B-B14F-4D97-AF65-F5344CB8AC3E}">
        <p14:creationId xmlns:p14="http://schemas.microsoft.com/office/powerpoint/2010/main" val="182059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Ai nghẹn ngào ra đi gieo </a:t>
            </a:r>
            <a:r>
              <a:rPr lang="vi-VN" sz="7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giống,</a:t>
            </a:r>
            <a:r>
              <a:rPr lang="en-US" sz="7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mùa </a:t>
            </a:r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gặt mai sau khấp khởi mừng.</a:t>
            </a:r>
            <a:endParaRPr lang="en-US" sz="72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94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3335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A50021"/>
                </a:solidFill>
              </a:rPr>
              <a:t>Bài đọc </a:t>
            </a:r>
            <a:r>
              <a:rPr lang="en-US" sz="3600" smtClean="0">
                <a:solidFill>
                  <a:srgbClr val="A50021"/>
                </a:solidFill>
              </a:rPr>
              <a:t>2</a:t>
            </a:r>
            <a:r>
              <a:rPr lang="vi-VN" sz="3600" smtClean="0">
                <a:solidFill>
                  <a:srgbClr val="A50021"/>
                </a:solidFill>
              </a:rPr>
              <a:t>.</a:t>
            </a:r>
            <a:endParaRPr lang="vi-VN" sz="3600">
              <a:solidFill>
                <a:srgbClr val="A50021"/>
              </a:solidFill>
            </a:endParaRPr>
          </a:p>
          <a:p>
            <a:r>
              <a:rPr lang="vi-VN" sz="3600">
                <a:solidFill>
                  <a:srgbClr val="A50021"/>
                </a:solidFill>
              </a:rPr>
              <a:t>Bài trích thư của thánh Phao-lô tông đồ gửi tín hữu Rô-ma</a:t>
            </a:r>
            <a:r>
              <a:rPr lang="vi-VN" sz="3600" smtClean="0">
                <a:solidFill>
                  <a:srgbClr val="A50021"/>
                </a:solidFill>
              </a:rPr>
              <a:t>.</a:t>
            </a:r>
            <a:r>
              <a:rPr lang="en-US" sz="3600" smtClean="0">
                <a:solidFill>
                  <a:srgbClr val="A50021"/>
                </a:solidFill>
              </a:rPr>
              <a:t/>
            </a:r>
            <a:br>
              <a:rPr lang="en-US" sz="3600" smtClean="0">
                <a:solidFill>
                  <a:srgbClr val="A50021"/>
                </a:solidFill>
              </a:rPr>
            </a:br>
            <a:r>
              <a:rPr lang="vi-VN" sz="3600">
                <a:solidFill>
                  <a:srgbClr val="A50021"/>
                </a:solidFill>
              </a:rPr>
              <a:t>Dù sự chết hay sự sống cũng không tách được chúng ta ra khỏi tình yêu của Thiên Chúa.</a:t>
            </a:r>
          </a:p>
        </p:txBody>
      </p:sp>
    </p:spTree>
    <p:extLst>
      <p:ext uri="{BB962C8B-B14F-4D97-AF65-F5344CB8AC3E}">
        <p14:creationId xmlns:p14="http://schemas.microsoft.com/office/powerpoint/2010/main" val="410073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 thay ai bị bách hại vì sống công </a:t>
            </a:r>
            <a:r>
              <a:rPr lang="vi-VN" sz="7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chính,</a:t>
            </a:r>
            <a:r>
              <a:rPr lang="en-US" sz="7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 Trời là của họ.</a:t>
            </a:r>
            <a:endParaRPr lang="en-US" sz="72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b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196" y="24384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28575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đọc </a:t>
            </a:r>
            <a:r>
              <a:rPr lang="en-US" sz="32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vi-VN" sz="32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đến giờ gặt ; mùa màng trên đất đã chín rồi</a:t>
            </a:r>
            <a:r>
              <a:rPr lang="vi-VN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trích sách Khải huyền của thánh Gio-an tông đồ.</a:t>
            </a:r>
          </a:p>
        </p:txBody>
      </p:sp>
    </p:spTree>
    <p:extLst>
      <p:ext uri="{BB962C8B-B14F-4D97-AF65-F5344CB8AC3E}">
        <p14:creationId xmlns:p14="http://schemas.microsoft.com/office/powerpoint/2010/main" val="2570015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ngự đến xét xử trần gian.</a:t>
            </a:r>
            <a:endParaRPr lang="en-US" sz="72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407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Chúa phán : Hãy trung thành cho đến chết, và Ta sẽ ban cho ngươi triều thiên sự sống</a:t>
            </a:r>
            <a:r>
              <a:rPr lang="vi-VN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XXXIV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196" y="24384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28575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đọc </a:t>
            </a:r>
            <a:r>
              <a:rPr lang="en-US" sz="32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vi-VN" sz="32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 hát bài ca của ông Mô-sê và bài ca của Con Chiên</a:t>
            </a:r>
            <a:r>
              <a:rPr lang="vi-VN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trích sách Khải huyền của thánh Gio-an tông đồ.</a:t>
            </a:r>
          </a:p>
        </p:txBody>
      </p:sp>
    </p:spTree>
    <p:extLst>
      <p:ext uri="{BB962C8B-B14F-4D97-AF65-F5344CB8AC3E}">
        <p14:creationId xmlns:p14="http://schemas.microsoft.com/office/powerpoint/2010/main" val="257001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 là Thiên Chúa toàn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năng,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sự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nghiệp Ngài thật lớn lao kỳ diệu.</a:t>
            </a:r>
            <a:endParaRPr lang="en-US" sz="7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981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phán : Hãy trung thành cho đến chết, và Ta sẽ ban cho ngươi triều thiên sự sống.</a:t>
            </a:r>
            <a:endParaRPr lang="en-US" sz="59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196" y="24384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28575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đọc </a:t>
            </a:r>
            <a:r>
              <a:rPr lang="en-US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vi-VN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trích sách Ma-ca-bê quyển thứ hai</a:t>
            </a:r>
            <a:r>
              <a:rPr lang="vi-VN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200" b="1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 mẹ là người đáng khâm phục, vì bà can đảm chịu đựng nhờ niềm trông cậy bà đặt nơi Đức Chúa.</a:t>
            </a:r>
          </a:p>
        </p:txBody>
      </p:sp>
    </p:spTree>
    <p:extLst>
      <p:ext uri="{BB962C8B-B14F-4D97-AF65-F5344CB8AC3E}">
        <p14:creationId xmlns:p14="http://schemas.microsoft.com/office/powerpoint/2010/main" val="2570015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 ngàn đời hãy ca tụng suy tôn.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đứng thẳng và ngẩng đầu lên, vì anh em sắp được cứu chuộc. </a:t>
            </a:r>
            <a:endParaRPr lang="en-US" sz="66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r>
              <a:rPr lang="vi-VN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196" y="24384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28575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đọc </a:t>
            </a:r>
            <a:r>
              <a:rPr lang="en-US" sz="32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vi-VN" sz="32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Sụp đổ rồi, thành Ba-by-lon vĩ đại </a:t>
            </a:r>
            <a:r>
              <a:rPr lang="vi-VN" sz="32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vi-VN" sz="32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trích sách Khải huyền của thánh Gio-an tông đồ.</a:t>
            </a:r>
          </a:p>
        </p:txBody>
      </p:sp>
    </p:spTree>
    <p:extLst>
      <p:ext uri="{BB962C8B-B14F-4D97-AF65-F5344CB8AC3E}">
        <p14:creationId xmlns:p14="http://schemas.microsoft.com/office/powerpoint/2010/main" val="2570015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Hạnh phúc thay kẻ được mời đến dự tiệc cưới Con Chiên.</a:t>
            </a:r>
            <a:endParaRPr lang="en-US" sz="7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đứng thẳng và ngẩng đầu lên, vì anh em sắp được cứu chuộc</a:t>
            </a:r>
            <a:r>
              <a:rPr lang="vi-VN" sz="720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9144000" cy="44767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BẢY</a:t>
            </a:r>
            <a:r>
              <a:rPr lang="en-US" sz="4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NGÀY 30-11</a:t>
            </a:r>
          </a:p>
          <a:p>
            <a:r>
              <a:rPr lang="vi-VN" sz="4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0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XXIV</a:t>
            </a:r>
            <a:r>
              <a:rPr lang="en-US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000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THÁNH ANRE TÔNG ĐỒ</a:t>
            </a:r>
            <a:br>
              <a:rPr lang="en-US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LỄ KÍNH</a:t>
            </a:r>
          </a:p>
          <a:p>
            <a:r>
              <a:rPr lang="en-US" sz="4000" b="1" i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( </a:t>
            </a:r>
            <a:r>
              <a:rPr lang="en-US" sz="4000" b="1" i="1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sách</a:t>
            </a:r>
            <a:r>
              <a:rPr lang="en-US" sz="4000" b="1" i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bài</a:t>
            </a:r>
            <a:r>
              <a:rPr lang="en-US" sz="4000" b="1" i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đọc</a:t>
            </a:r>
            <a:r>
              <a:rPr lang="en-US" sz="4000" b="1" i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quyển</a:t>
            </a:r>
            <a:r>
              <a:rPr lang="en-US" sz="4000" b="1" i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2 </a:t>
            </a:r>
            <a:r>
              <a:rPr lang="en-US" sz="4000" b="1" i="1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trang</a:t>
            </a:r>
            <a:r>
              <a:rPr lang="en-US" sz="4000" b="1" i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840 )</a:t>
            </a:r>
            <a:endParaRPr lang="vi-VN" sz="4000" b="1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42372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1930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698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2058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7220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2786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196" y="24384"/>
            <a:ext cx="9144000" cy="5143499"/>
          </a:xfrm>
        </p:spPr>
        <p:txBody>
          <a:bodyPr/>
          <a:lstStyle/>
          <a:p>
            <a:pPr algn="just"/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28575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đọc </a:t>
            </a:r>
            <a:r>
              <a:rPr lang="en-US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vi-VN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vi-VN" sz="3200" b="1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trích sách Ma-ca-bê quyển thứ hai</a:t>
            </a:r>
            <a:r>
              <a:rPr lang="vi-VN" sz="3200" b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200" b="1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sz="3200" b="1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 mẹ là người đáng khâm phục, vì bà can đảm chịu đựng nhờ niềm trông cậy bà đặt nơi Đức Chúa.</a:t>
            </a:r>
          </a:p>
        </p:txBody>
      </p:sp>
    </p:spTree>
    <p:extLst>
      <p:ext uri="{BB962C8B-B14F-4D97-AF65-F5344CB8AC3E}">
        <p14:creationId xmlns:p14="http://schemas.microsoft.com/office/powerpoint/2010/main" val="1401917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Tiếng các ngài đã vang dội khắp hoàn cầu.</a:t>
            </a:r>
            <a:endParaRPr lang="en-US" sz="72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34557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nói: Các anh hãy theo tôi, tôi sẽ làm cho các anh thành những kẻ lưới người như lưới cá</a:t>
            </a:r>
            <a:r>
              <a:rPr lang="vi-VN" sz="66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endParaRPr lang="en-US" sz="66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9206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3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785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5256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879</Words>
  <Application>Microsoft Office PowerPoint</Application>
  <PresentationFormat>On-screen Show (16:9)</PresentationFormat>
  <Paragraphs>133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74</vt:i4>
      </vt:variant>
    </vt:vector>
  </HeadingPairs>
  <TitlesOfParts>
    <vt:vector size="9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10_Office Theme</vt:lpstr>
      <vt:lpstr>12_Office Theme</vt:lpstr>
      <vt:lpstr>8_Office Theme</vt:lpstr>
      <vt:lpstr>7_Office Theme</vt:lpstr>
      <vt:lpstr>11_Office Theme</vt:lpstr>
      <vt:lpstr>13_Office Theme</vt:lpstr>
      <vt:lpstr>14_Office Theme</vt:lpstr>
      <vt:lpstr>15_Office Theme</vt:lpstr>
      <vt:lpstr>20_Office Theme</vt:lpstr>
      <vt:lpstr>21_Office Theme</vt:lpstr>
      <vt:lpstr>36_Default Design</vt:lpstr>
      <vt:lpstr>22_Office Theme</vt:lpstr>
      <vt:lpstr>23_Office Theme</vt:lpstr>
      <vt:lpstr>24_Office Theme</vt:lpstr>
      <vt:lpstr>18_Office Theme</vt:lpstr>
      <vt:lpstr>19_Office Theme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104</cp:revision>
  <dcterms:created xsi:type="dcterms:W3CDTF">2022-10-30T00:36:35Z</dcterms:created>
  <dcterms:modified xsi:type="dcterms:W3CDTF">2024-11-21T09:44:44Z</dcterms:modified>
</cp:coreProperties>
</file>