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2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3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5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8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9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0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44" r:id="rId8"/>
    <p:sldMasterId id="2147483768" r:id="rId9"/>
    <p:sldMasterId id="2147483840" r:id="rId10"/>
    <p:sldMasterId id="2147483848" r:id="rId11"/>
    <p:sldMasterId id="2147483860" r:id="rId12"/>
    <p:sldMasterId id="2147483872" r:id="rId13"/>
    <p:sldMasterId id="2147483884" r:id="rId14"/>
    <p:sldMasterId id="2147483896" r:id="rId15"/>
    <p:sldMasterId id="2147483908" r:id="rId16"/>
    <p:sldMasterId id="2147483920" r:id="rId17"/>
    <p:sldMasterId id="2147483932" r:id="rId18"/>
    <p:sldMasterId id="2147483944" r:id="rId19"/>
    <p:sldMasterId id="2147483956" r:id="rId20"/>
    <p:sldMasterId id="2147483968" r:id="rId21"/>
  </p:sldMasterIdLst>
  <p:sldIdLst>
    <p:sldId id="261" r:id="rId22"/>
    <p:sldId id="266" r:id="rId23"/>
    <p:sldId id="256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289" r:id="rId34"/>
    <p:sldId id="257" r:id="rId35"/>
    <p:sldId id="258" r:id="rId36"/>
    <p:sldId id="340" r:id="rId37"/>
    <p:sldId id="291" r:id="rId38"/>
    <p:sldId id="334" r:id="rId39"/>
    <p:sldId id="259" r:id="rId40"/>
    <p:sldId id="267" r:id="rId41"/>
    <p:sldId id="324" r:id="rId42"/>
    <p:sldId id="335" r:id="rId43"/>
    <p:sldId id="268" r:id="rId44"/>
    <p:sldId id="271" r:id="rId45"/>
    <p:sldId id="341" r:id="rId46"/>
    <p:sldId id="294" r:id="rId47"/>
    <p:sldId id="333" r:id="rId48"/>
    <p:sldId id="270" r:id="rId49"/>
    <p:sldId id="326" r:id="rId50"/>
    <p:sldId id="325" r:id="rId51"/>
    <p:sldId id="336" r:id="rId52"/>
    <p:sldId id="273" r:id="rId53"/>
    <p:sldId id="274" r:id="rId54"/>
    <p:sldId id="342" r:id="rId55"/>
    <p:sldId id="301" r:id="rId56"/>
    <p:sldId id="332" r:id="rId57"/>
    <p:sldId id="275" r:id="rId58"/>
    <p:sldId id="276" r:id="rId59"/>
    <p:sldId id="327" r:id="rId60"/>
    <p:sldId id="337" r:id="rId61"/>
    <p:sldId id="277" r:id="rId62"/>
    <p:sldId id="278" r:id="rId63"/>
    <p:sldId id="343" r:id="rId64"/>
    <p:sldId id="302" r:id="rId65"/>
    <p:sldId id="331" r:id="rId66"/>
    <p:sldId id="279" r:id="rId67"/>
    <p:sldId id="280" r:id="rId68"/>
    <p:sldId id="328" r:id="rId69"/>
    <p:sldId id="338" r:id="rId70"/>
    <p:sldId id="281" r:id="rId71"/>
    <p:sldId id="282" r:id="rId72"/>
    <p:sldId id="344" r:id="rId73"/>
    <p:sldId id="303" r:id="rId74"/>
    <p:sldId id="330" r:id="rId75"/>
    <p:sldId id="283" r:id="rId76"/>
    <p:sldId id="284" r:id="rId77"/>
    <p:sldId id="329" r:id="rId78"/>
    <p:sldId id="339" r:id="rId79"/>
    <p:sldId id="285" r:id="rId80"/>
    <p:sldId id="286" r:id="rId81"/>
    <p:sldId id="345" r:id="rId82"/>
    <p:sldId id="304" r:id="rId83"/>
    <p:sldId id="305" r:id="rId8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theme" Target="theme/theme1.xml"/><Relationship Id="rId61" Type="http://schemas.openxmlformats.org/officeDocument/2006/relationships/slide" Target="slides/slide40.xml"/><Relationship Id="rId8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0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0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282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630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810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012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633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897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8573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808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263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9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2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000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629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742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353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084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37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649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369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424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99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223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84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562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914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188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233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11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30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0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99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223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84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562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914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188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233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11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3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07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99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223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84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562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914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188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233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30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07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99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223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84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5626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914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188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2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116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30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07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99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2231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84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562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914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18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233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1116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30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073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4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7956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731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931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477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32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308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250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283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2485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061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3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9021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981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210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8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971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943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8230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768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5282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027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8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832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3126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68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7943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5542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7165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3560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6427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6931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894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8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366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12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74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2898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4423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3040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8045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9636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94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63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5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89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419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53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65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615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925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906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46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18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52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896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419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537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065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615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925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906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4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8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6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6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6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6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6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0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7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7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9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5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5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DÁP CA </a:t>
            </a:r>
          </a:p>
          <a:p>
            <a:r>
              <a:rPr lang="en-US" sz="40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ngự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bên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hữu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Đức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Cha,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vi-VN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Vì lạy Chúa Giêsu Kitô,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chỉ có Chúa là Đấng Thánh.</a:t>
            </a:r>
          </a:p>
        </p:txBody>
      </p:sp>
    </p:spTree>
    <p:extLst>
      <p:ext uri="{BB962C8B-B14F-4D97-AF65-F5344CB8AC3E}">
        <p14:creationId xmlns:p14="http://schemas.microsoft.com/office/powerpoint/2010/main" val="9906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đấng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</a:t>
            </a:r>
            <a:r>
              <a:rPr lang="en-US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</a:t>
            </a: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vi-VN" sz="4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Cùng Đức Chúa Thánh Thần trong vinh quang Đức Chúa Cha. 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6089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Thiên </a:t>
            </a:r>
            <a:r>
              <a:rPr lang="vi-VN" sz="3200" i="1" dirty="0">
                <a:solidFill>
                  <a:schemeClr val="bg1"/>
                </a:solidFill>
              </a:rPr>
              <a:t>Chúa đã làm cho Đức Giê-su sống lại ; về điều này, tất cả chúng tôi xin làm chứng</a:t>
            </a:r>
            <a:r>
              <a:rPr lang="vi-VN" sz="3200" i="1" dirty="0" smtClean="0">
                <a:solidFill>
                  <a:schemeClr val="bg1"/>
                </a:solidFill>
              </a:rPr>
              <a:t>.</a:t>
            </a:r>
            <a:endParaRPr lang="vi-VN" sz="3200" i="1" dirty="0">
              <a:solidFill>
                <a:schemeClr val="bg1"/>
              </a:solidFill>
            </a:endParaRPr>
          </a:p>
          <a:p>
            <a:r>
              <a:rPr lang="vi-VN" sz="3200" dirty="0">
                <a:solidFill>
                  <a:srgbClr val="FFFF00"/>
                </a:solidFill>
              </a:rPr>
              <a:t>Bài trích sách Công vụ Tông Đồ.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Trời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giữ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gìn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con,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vì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bên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đang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ẩn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náu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4048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Đây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làm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hoa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hỷ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962150"/>
            <a:ext cx="5807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tuần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nhật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Phục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ngày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36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36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36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36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Anh em hãy sám hối, và mỗi người hãy chịu phép rửa nhân danh Đức Giê-su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vi-VN" sz="3200" i="1" dirty="0">
              <a:solidFill>
                <a:prstClr val="white"/>
              </a:solidFill>
            </a:endParaRPr>
          </a:p>
          <a:p>
            <a:r>
              <a:rPr lang="vi-VN" sz="3200" dirty="0">
                <a:solidFill>
                  <a:srgbClr val="FFFF00"/>
                </a:solidFill>
              </a:rPr>
              <a:t>Bài trích sách Công vụ Tông Đồ.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Tình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thương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chan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hòa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mặt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đất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550"/>
            <a:ext cx="3667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Đây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làm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hoa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hỷ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36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36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36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36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7" y="0"/>
            <a:ext cx="91586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Cái tôi có, tôi cho anh đây : Nhân danh Đức Giê-su, anh hãy đứng dậy mà đi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vi-VN" sz="3200" i="1" dirty="0">
              <a:solidFill>
                <a:prstClr val="white"/>
              </a:solidFill>
            </a:endParaRPr>
          </a:p>
          <a:p>
            <a:r>
              <a:rPr lang="vi-VN" sz="3200" dirty="0">
                <a:solidFill>
                  <a:srgbClr val="FFFF00"/>
                </a:solidFill>
              </a:rPr>
              <a:t>Bài trích sách Công vụ Tông Đồ.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Tâm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hồn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những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ai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tìm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kiếm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hoan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hỷ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5275"/>
            <a:ext cx="3448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Đây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làm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hoa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hỷ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2755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7" y="0"/>
            <a:ext cx="91586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2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4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0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Anh em đã giết Đấng khơi nguồn sự sống, nhưng Thiên Chúa đã cho Người trỗi dậy từ cõi chết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vi-VN" sz="3200" i="1" dirty="0">
              <a:solidFill>
                <a:prstClr val="white"/>
              </a:solidFill>
            </a:endParaRPr>
          </a:p>
          <a:p>
            <a:r>
              <a:rPr lang="vi-VN" sz="3200" dirty="0">
                <a:solidFill>
                  <a:srgbClr val="FFFF00"/>
                </a:solidFill>
              </a:rPr>
              <a:t>Bài trích sách Công vụ Tông Đồ.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Đức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con,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lẫy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lừng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thay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danh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trên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khắp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cả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địa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cầu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5750"/>
            <a:ext cx="3390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Đây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làm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hoa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hỷ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4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7" y="0"/>
            <a:ext cx="91586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Không có một danh nào khác, để chúng ta phải nhờ vào danh đó mà được cứu độ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vi-VN" sz="3200" i="1" dirty="0">
              <a:solidFill>
                <a:prstClr val="white"/>
              </a:solidFill>
            </a:endParaRPr>
          </a:p>
          <a:p>
            <a:r>
              <a:rPr lang="vi-VN" sz="3200" dirty="0">
                <a:solidFill>
                  <a:srgbClr val="FFFF00"/>
                </a:solidFill>
              </a:rPr>
              <a:t>Bài trích sách Công vụ Tông Đồ.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Chủ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0" u="sng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tế</a:t>
            </a:r>
            <a:r>
              <a:rPr lang="en-US" sz="4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4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danh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tầng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i="1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br>
              <a:rPr lang="en-US" sz="5400" b="0" i="1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vi-VN" sz="54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A+B:</a:t>
            </a:r>
            <a:r>
              <a:rPr lang="vi-VN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Và bình an dưới thế cho người thiện tâm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  <a:endParaRPr lang="vi-VN" sz="5400" b="0" dirty="0">
              <a:solidFill>
                <a:srgbClr val="003399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Tảng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đá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thợ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xây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nhà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loại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bỏ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lại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trở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nên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đá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tảng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góc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tường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343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Đây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làm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hoa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hỷ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7" y="0"/>
            <a:ext cx="91586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4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7" y="0"/>
            <a:ext cx="91586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209550"/>
            <a:ext cx="8991600" cy="20621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Bài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Đọc</a:t>
            </a:r>
            <a:r>
              <a:rPr lang="en-US" sz="3200" dirty="0" smtClean="0">
                <a:solidFill>
                  <a:srgbClr val="FFFF00"/>
                </a:solidFill>
              </a:rPr>
              <a:t> 1.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Chúng tôi không thể không nói ra những gì tai đã nghe, mắt đã thấy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vi-VN" sz="3200" i="1" dirty="0">
              <a:solidFill>
                <a:prstClr val="white"/>
              </a:solidFill>
            </a:endParaRPr>
          </a:p>
          <a:p>
            <a:r>
              <a:rPr lang="vi-VN" sz="3200" dirty="0">
                <a:solidFill>
                  <a:srgbClr val="FFFF00"/>
                </a:solidFill>
              </a:rPr>
              <a:t>Bài trích sách Công vụ Tông Đồ.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con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tạ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ơn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Ngài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vì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đáp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88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con.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80975"/>
            <a:ext cx="5162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ngợi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tụng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  <a:b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</a:br>
            <a:r>
              <a:rPr lang="en-US" sz="5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thờ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 </a:t>
            </a:r>
          </a:p>
          <a:p>
            <a:pPr algn="l" eaLnBrk="1" hangingPunct="1">
              <a:lnSpc>
                <a:spcPct val="140000"/>
              </a:lnSpc>
            </a:pPr>
            <a:r>
              <a:rPr lang="en-US" sz="50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tôn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0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0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0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Đây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ngày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làm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ra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hoa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hỷ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7" y="0"/>
            <a:ext cx="91586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000" b="0" dirty="0" smtClean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000" b="0" dirty="0" smtClean="0"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TRONG TUẦN BÁT NHẬT PHỤC SINH</a:t>
            </a:r>
            <a:endParaRPr lang="en-US" sz="4000" b="0" dirty="0"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tạ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vinh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quang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0000"/>
              </a:lnSpc>
              <a:buFontTx/>
              <a:buNone/>
            </a:pP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Vua trên trời, là Chúa Cha toàn năng.</a:t>
            </a:r>
          </a:p>
        </p:txBody>
      </p:sp>
    </p:spTree>
    <p:extLst>
      <p:ext uri="{BB962C8B-B14F-4D97-AF65-F5344CB8AC3E}">
        <p14:creationId xmlns:p14="http://schemas.microsoft.com/office/powerpoint/2010/main" val="34354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247650"/>
            <a:ext cx="9144000" cy="53911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48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          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Giêsu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Kitô</a:t>
            </a:r>
            <a:r>
              <a:rPr lang="en-US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vi-VN" sz="4800" b="0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vi-VN" sz="48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Lạy Chúa là Thiên Chúa, là Chiên Thiên Chúa là Con Đức Chúa Cha.</a:t>
            </a:r>
          </a:p>
        </p:txBody>
      </p:sp>
    </p:spTree>
    <p:extLst>
      <p:ext uri="{BB962C8B-B14F-4D97-AF65-F5344CB8AC3E}">
        <p14:creationId xmlns:p14="http://schemas.microsoft.com/office/powerpoint/2010/main" val="22689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  <a:t/>
            </a:r>
            <a:br>
              <a:rPr lang="en-US" sz="4000" b="0" dirty="0">
                <a:solidFill>
                  <a:srgbClr val="003399"/>
                </a:solidFill>
                <a:effectLst/>
                <a:latin typeface="+mj-lt"/>
              </a:rPr>
            </a:br>
            <a:endParaRPr lang="en-US" sz="4000" b="0" dirty="0">
              <a:solidFill>
                <a:srgbClr val="003399"/>
              </a:solidFill>
              <a:effectLst/>
              <a:latin typeface="+mj-lt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71450"/>
            <a:ext cx="9144000" cy="5314950"/>
          </a:xfrm>
        </p:spPr>
        <p:txBody>
          <a:bodyPr/>
          <a:lstStyle/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A: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xót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marL="0" indent="0" algn="just" eaLnBrk="1" hangingPunct="1">
              <a:lnSpc>
                <a:spcPct val="145000"/>
              </a:lnSpc>
              <a:buFontTx/>
              <a:buNone/>
            </a:pPr>
            <a:r>
              <a:rPr lang="en-US" sz="5400" b="0" u="sng" dirty="0">
                <a:solidFill>
                  <a:srgbClr val="FF0000"/>
                </a:solidFill>
                <a:effectLst/>
                <a:latin typeface="+mj-lt"/>
                <a:cs typeface="Times New Roman" panose="02020603050405020304" pitchFamily="18" charset="0"/>
              </a:rPr>
              <a:t>B: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xóa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gian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nhậm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chúng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5400" b="0" dirty="0" err="1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khẩn</a:t>
            </a:r>
            <a:r>
              <a:rPr lang="en-US" sz="5400" b="0" dirty="0">
                <a:solidFill>
                  <a:srgbClr val="003399"/>
                </a:solidFill>
                <a:effectLst/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0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767</Words>
  <Application>Microsoft Office PowerPoint</Application>
  <PresentationFormat>On-screen Show (16:9)</PresentationFormat>
  <Paragraphs>151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63</vt:i4>
      </vt:variant>
    </vt:vector>
  </HeadingPairs>
  <TitlesOfParts>
    <vt:vector size="8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10_Office Theme</vt:lpstr>
      <vt:lpstr>36_Default Design</vt:lpstr>
      <vt:lpstr>7_Office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11_Office Theme</vt:lpstr>
      <vt:lpstr>9_Office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15</cp:revision>
  <dcterms:created xsi:type="dcterms:W3CDTF">2022-10-30T00:36:35Z</dcterms:created>
  <dcterms:modified xsi:type="dcterms:W3CDTF">2025-03-12T00:57:07Z</dcterms:modified>
</cp:coreProperties>
</file>