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6" autoAdjust="0"/>
    <p:restoredTop sz="94693" autoAdjust="0"/>
  </p:normalViewPr>
  <p:slideViewPr>
    <p:cSldViewPr snapToGrid="0">
      <p:cViewPr>
        <p:scale>
          <a:sx n="125" d="100"/>
          <a:sy n="125" d="100"/>
        </p:scale>
        <p:origin x="-1666" y="-6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70A8A26-94CE-45C4-D46E-395AF27F82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A1C47F41-E332-E6E5-1DA8-18C14319FF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C8C02FA-9050-B2AC-301F-026EF3CCA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98C18D1-2C07-DAC2-3EE3-4A0CB01DF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1A40CAC-A969-DD01-58E2-44E635C8A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063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C72DBB2-1C88-C6D4-194F-3C6AFE1E6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4E10A41C-7A01-7513-A2C8-E17E0564F5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E75B538-1B34-BCAA-98A4-5AB8F0147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95B813D-D874-0CB0-6753-0554EFA9E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12AA575-AD17-A284-8855-C39CA8779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832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93EFE3F5-3296-45DD-ABE1-57F25F1BB4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7504C4E-8C15-93DC-BAD7-E5B56269C6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D961C11-19E3-5987-4C4D-58B4718F1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8EAE1D5-D1DE-B809-7FD5-C58F2D0B0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31687B5-CF7B-A8A5-A818-83E0825FB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765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CAAA0A0-00F9-CB31-9A9D-38C44EA18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EF6B25C-9397-BCB3-D0CF-50376A4208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1785180-1F0A-0769-A354-C33373C2F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641FBF6-DEDF-EA9C-1325-4AE80E069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089A673-F947-67F4-7A84-69A6A03DD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494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A0167DE-4D43-6764-6A58-F9C282794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EB7FB30-1F04-2B6A-A2C1-241B4DE18D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2759388-57DB-A448-B955-53D5121EC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6BFB459-4ABF-A8D2-5E3A-50D30903A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39C7DFD-C5B4-733E-ECD2-1C2351585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152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1F074F5-B908-0DCE-75A7-54BE604DB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29C940D-0082-308F-4425-18BD2947ED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E8B9FE1F-5D5B-F34C-B3B1-8F63806B0D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9D1F1EB-B39D-85E2-BADC-986EEF014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1156D3E-4B6F-77B0-1968-44E578AE3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B684E4A-F47A-1F78-11F1-081202B79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348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3F71525-AE84-B756-64C7-092DA93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587E0CC-B651-D347-B625-1CF1CF2709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91A99258-FE47-B431-3AE1-A23454FA21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46AA572A-2960-29AA-73B0-8AAB9E1C65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3AEC2974-EB1C-E41C-C3D6-4EB77486AD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5D1E7C3F-444B-81AB-7570-5DC666725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C65F9A5C-FC58-CFE0-31BB-5E8DCF061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7F88702D-64F2-C204-562B-F32932E60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182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54AE4EC-DB06-AF35-3FAF-4B4FBF9A1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41281C37-F5AC-B238-768C-88BF7EC77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1694F23B-32EA-89DC-293E-CA76F636E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4E717CFF-81A0-4915-48CD-AC98DEC0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571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BB134559-C223-7CB9-4949-B695F206C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00F219E6-544F-06A2-1FB4-6BE1104C4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08C4A4B7-F60B-1378-5AB5-80DFA082C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89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08E4ADE-FAFF-F090-A6FF-74B4B031A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C2C4471-4EDA-2D27-F67B-65DC334D2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0328F27F-D915-1086-4670-5AE6404564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93802B4E-6A3F-4133-59D3-67708921F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FF829EE-5F46-56D6-945E-00F6A75CA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5B95C77-3FBB-1C35-ECEC-505A25AC5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025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F218DAF-F9BC-2581-6641-288514ED5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DC6D5A6E-0A6A-E1D3-D384-0BA0C68854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2D17733-0B49-B3B3-18D3-59837551B4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59203AE-0BF1-3611-116F-D3C5EE6AF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24D893D-E5E8-E3E1-0306-08F2B08A1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515F421-1D83-A376-808B-EBA055486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90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38A5EC8C-67BA-2E76-D977-39E75E3B9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01428ED-96CA-E012-96BF-EDF86A066D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A2838BF-5075-D67A-0CE8-50574FD7EA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921E499-AA1A-AFCF-E2ED-9D30F5F281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B8D80AC-65E0-2302-ABD0-09F3C79F8C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603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90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5A988F5E-1C9E-1F5E-BE73-E8D3D9280437}"/>
              </a:ext>
            </a:extLst>
          </p:cNvPr>
          <p:cNvSpPr txBox="1"/>
          <p:nvPr/>
        </p:nvSpPr>
        <p:spPr>
          <a:xfrm>
            <a:off x="0" y="0"/>
            <a:ext cx="9144000" cy="5401479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vi-VN" sz="48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Lạy Cha trên trời</a:t>
            </a:r>
            <a:r>
              <a:rPr lang="en-US" sz="4800" b="1" dirty="0">
                <a:solidFill>
                  <a:srgbClr val="C000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48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48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Xin cho ơn đức tin mà Cha ban tặng chúng con</a:t>
            </a:r>
            <a:r>
              <a:rPr lang="en-US" sz="4800" b="1" dirty="0">
                <a:solidFill>
                  <a:srgbClr val="C000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48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48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trong Chúa Giêsu Kitô Con Cha</a:t>
            </a:r>
            <a:r>
              <a:rPr lang="en-US" sz="4800" b="1" dirty="0">
                <a:solidFill>
                  <a:srgbClr val="C000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vi-VN" sz="48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và Anh của chúng con</a:t>
            </a:r>
            <a:r>
              <a:rPr lang="en-US" sz="4800" b="1" dirty="0">
                <a:solidFill>
                  <a:srgbClr val="C000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48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48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cùng ngọn lửa đức ái được thắp lên trong tâm hồn chúng con bởi Chúa Thánh Thần</a:t>
            </a:r>
            <a:r>
              <a:rPr lang="en-US" sz="4800" b="1" dirty="0">
                <a:solidFill>
                  <a:srgbClr val="C00000"/>
                </a:solidFill>
                <a:latin typeface="+mj-lt"/>
                <a:ea typeface="Segoe UI Black" panose="020B0A02040204020203" pitchFamily="34" charset="0"/>
              </a:rPr>
              <a:t>/</a:t>
            </a:r>
            <a:endParaRPr lang="vi-VN" sz="4800" b="1" dirty="0">
              <a:solidFill>
                <a:srgbClr val="C00000"/>
              </a:solidFill>
              <a:latin typeface="+mj-lt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014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7DCE95F5-73C1-CF22-B229-14A13429CD3C}"/>
              </a:ext>
            </a:extLst>
          </p:cNvPr>
          <p:cNvSpPr txBox="1"/>
          <p:nvPr/>
        </p:nvSpPr>
        <p:spPr>
          <a:xfrm>
            <a:off x="1" y="0"/>
            <a:ext cx="9092741" cy="4916731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vi-VN" sz="53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khơi dậy trong chúng con niềm hy vọng</a:t>
            </a:r>
            <a:r>
              <a:rPr lang="en-US" sz="53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53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hồng phúc</a:t>
            </a:r>
            <a:r>
              <a:rPr lang="en-US" sz="5300" b="1" dirty="0">
                <a:solidFill>
                  <a:srgbClr val="FF00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vi-VN" sz="53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hướng về Nước Cha trị đến</a:t>
            </a:r>
            <a:r>
              <a:rPr lang="en-US" sz="53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300" dirty="0">
                <a:solidFill>
                  <a:srgbClr val="C000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53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53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Xin ân sủng Cha biến đổi chúng con</a:t>
            </a:r>
            <a:r>
              <a:rPr lang="en-US" sz="5300" b="1" dirty="0">
                <a:solidFill>
                  <a:srgbClr val="C000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53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53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thành những người miệt mài vun trồng hạt giống Tin Mừng</a:t>
            </a:r>
            <a:r>
              <a:rPr lang="en-US" sz="5300" b="1" dirty="0">
                <a:solidFill>
                  <a:srgbClr val="C00000"/>
                </a:solidFill>
                <a:latin typeface="+mj-lt"/>
                <a:ea typeface="Segoe UI Black" panose="020B0A02040204020203" pitchFamily="34" charset="0"/>
              </a:rPr>
              <a:t>/</a:t>
            </a:r>
            <a:endParaRPr lang="vi-VN" sz="5300" b="1" dirty="0">
              <a:solidFill>
                <a:srgbClr val="C00000"/>
              </a:solidFill>
              <a:latin typeface="+mj-lt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411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621E4E54-D9DE-0AFC-529C-74FD7C78669F}"/>
              </a:ext>
            </a:extLst>
          </p:cNvPr>
          <p:cNvSpPr txBox="1"/>
          <p:nvPr/>
        </p:nvSpPr>
        <p:spPr>
          <a:xfrm>
            <a:off x="0" y="1"/>
            <a:ext cx="9144000" cy="4916731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vi-VN" sz="45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Ước gì những hạt giống ấy</a:t>
            </a:r>
            <a:r>
              <a:rPr lang="en-US" sz="4500" b="1" dirty="0">
                <a:solidFill>
                  <a:srgbClr val="C000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45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45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biến đổi từ bên trong nhân loại và toàn thể vũ trụ này</a:t>
            </a:r>
            <a:r>
              <a:rPr lang="en-US" sz="4500" b="1" dirty="0">
                <a:solidFill>
                  <a:srgbClr val="C000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45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45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trong khi vững</a:t>
            </a:r>
            <a:r>
              <a:rPr lang="en-US" sz="45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45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lòng mong đợi trời mới đất mới</a:t>
            </a:r>
            <a:r>
              <a:rPr lang="en-US" sz="4500" b="1" dirty="0">
                <a:solidFill>
                  <a:srgbClr val="C000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45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45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lúc mà quyền lực Sự Dữ sẽ bị đánh bại</a:t>
            </a:r>
            <a:r>
              <a:rPr lang="en-US" sz="4500" b="1" dirty="0">
                <a:solidFill>
                  <a:srgbClr val="FF00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45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45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và vinh quang Cha sẽ chiếu sáng muôn đời</a:t>
            </a:r>
            <a:r>
              <a:rPr lang="en-US" sz="4500" b="1" dirty="0">
                <a:solidFill>
                  <a:srgbClr val="C00000"/>
                </a:solidFill>
                <a:latin typeface="+mj-lt"/>
                <a:ea typeface="Segoe UI Black" panose="020B0A02040204020203" pitchFamily="34" charset="0"/>
              </a:rPr>
              <a:t>/</a:t>
            </a:r>
            <a:endParaRPr lang="vi-VN" sz="4500" b="1" dirty="0">
              <a:solidFill>
                <a:srgbClr val="C00000"/>
              </a:solidFill>
              <a:latin typeface="+mj-lt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208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38FF0002-F9DA-9150-5034-0415D11F8759}"/>
              </a:ext>
            </a:extLst>
          </p:cNvPr>
          <p:cNvSpPr txBox="1"/>
          <p:nvPr/>
        </p:nvSpPr>
        <p:spPr>
          <a:xfrm>
            <a:off x="0" y="231649"/>
            <a:ext cx="9088912" cy="468589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vi-VN" sz="50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Xin cho ân sủng của Năm</a:t>
            </a:r>
            <a:r>
              <a:rPr lang="en-US" sz="50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50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Thánh này</a:t>
            </a:r>
            <a:r>
              <a:rPr lang="en-US" sz="5000" b="1" dirty="0">
                <a:solidFill>
                  <a:srgbClr val="C000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50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50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khơi dậy trong chúng con</a:t>
            </a:r>
            <a:r>
              <a:rPr lang="en-US" sz="5000" b="1" dirty="0">
                <a:solidFill>
                  <a:srgbClr val="C000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vi-VN" sz="50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là Những Người Lữ Hành Hy Vọng</a:t>
            </a:r>
            <a:r>
              <a:rPr lang="en-US" sz="5000" b="1" dirty="0">
                <a:solidFill>
                  <a:srgbClr val="C00000"/>
                </a:solidFill>
                <a:latin typeface="+mj-lt"/>
                <a:ea typeface="Segoe UI Black" panose="020B0A02040204020203" pitchFamily="34" charset="0"/>
              </a:rPr>
              <a:t>/ </a:t>
            </a:r>
            <a:r>
              <a:rPr lang="vi-VN" sz="50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niềm khao khát kho tàng ở trên trời</a:t>
            </a:r>
            <a:r>
              <a:rPr lang="en-US" sz="5000" b="1" dirty="0">
                <a:solidFill>
                  <a:srgbClr val="C000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50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đ</a:t>
            </a:r>
            <a:r>
              <a:rPr lang="vi-VN" sz="50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ồng thời cũng làm lan tỏa trên khắp thế giới</a:t>
            </a:r>
            <a:r>
              <a:rPr lang="en-US" sz="5000" b="1" dirty="0">
                <a:solidFill>
                  <a:srgbClr val="C00000"/>
                </a:solidFill>
                <a:latin typeface="+mj-lt"/>
                <a:ea typeface="Segoe UI Black" panose="020B0A02040204020203" pitchFamily="34" charset="0"/>
              </a:rPr>
              <a:t>/</a:t>
            </a:r>
            <a:endParaRPr lang="vi-VN" sz="5000" b="1" dirty="0">
              <a:solidFill>
                <a:srgbClr val="C00000"/>
              </a:solidFill>
              <a:latin typeface="+mj-lt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911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3B748ABB-EE38-6E79-1095-9A23AA9B59F5}"/>
              </a:ext>
            </a:extLst>
          </p:cNvPr>
          <p:cNvSpPr txBox="1"/>
          <p:nvPr/>
        </p:nvSpPr>
        <p:spPr>
          <a:xfrm>
            <a:off x="0" y="1"/>
            <a:ext cx="9085672" cy="5055230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niềm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vui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và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sự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bình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an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của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Đ</a:t>
            </a:r>
            <a:r>
              <a:rPr lang="en-US" sz="5400" b="1" dirty="0" err="1" smtClean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ấng</a:t>
            </a:r>
            <a:r>
              <a:rPr lang="en-US" sz="5400" b="1" dirty="0" smtClean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Cứu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Chuộc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chúng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con</a:t>
            </a:r>
            <a:r>
              <a:rPr lang="en-US" sz="5400" b="1" dirty="0">
                <a:solidFill>
                  <a:srgbClr val="C00000"/>
                </a:solidFill>
                <a:latin typeface="+mj-lt"/>
                <a:ea typeface="Segoe UI Black" panose="020B0A02040204020203" pitchFamily="34" charset="0"/>
              </a:rPr>
              <a:t>/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Xin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tôn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vinh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và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ngợi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khen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Cha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là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Thiên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Chúa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chúng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con</a:t>
            </a:r>
            <a:r>
              <a:rPr lang="en-US" sz="5400" b="1" dirty="0">
                <a:solidFill>
                  <a:srgbClr val="C00000"/>
                </a:solidFill>
                <a:latin typeface="+mj-lt"/>
                <a:ea typeface="Segoe UI Black" panose="020B0A02040204020203" pitchFamily="34" charset="0"/>
              </a:rPr>
              <a:t>/ 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Cha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đáng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chúc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tụng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mãi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muôn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đời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. </a:t>
            </a:r>
            <a:r>
              <a:rPr lang="en-US" sz="5400" b="1" dirty="0">
                <a:solidFill>
                  <a:srgbClr val="C00000"/>
                </a:solidFill>
                <a:latin typeface="+mj-lt"/>
                <a:ea typeface="Segoe UI Black" panose="020B0A02040204020203" pitchFamily="34" charset="0"/>
              </a:rPr>
              <a:t>Amen.</a:t>
            </a:r>
          </a:p>
        </p:txBody>
      </p:sp>
    </p:spTree>
    <p:extLst>
      <p:ext uri="{BB962C8B-B14F-4D97-AF65-F5344CB8AC3E}">
        <p14:creationId xmlns:p14="http://schemas.microsoft.com/office/powerpoint/2010/main" val="1035925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220</Words>
  <Application>Microsoft Office PowerPoint</Application>
  <PresentationFormat>On-screen Show (16:9)</PresentationFormat>
  <Paragraphs>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Hùng Nam</cp:lastModifiedBy>
  <cp:revision>8</cp:revision>
  <dcterms:created xsi:type="dcterms:W3CDTF">2024-11-17T03:51:06Z</dcterms:created>
  <dcterms:modified xsi:type="dcterms:W3CDTF">2024-12-12T14:22:12Z</dcterms:modified>
</cp:coreProperties>
</file>