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hướng về Nước Cha trị </a:t>
            </a:r>
            <a:r>
              <a:rPr lang="vi-VN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đến</a:t>
            </a:r>
            <a:r>
              <a:rPr lang="en-US" sz="5300" dirty="0" smtClean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 khao khát kho tàng ở trên trời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ồng thời cũng làm lan tỏa trên khắp thế giới</a:t>
            </a:r>
            <a:r>
              <a:rPr lang="en-US" sz="50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dirty="0">
              <a:solidFill>
                <a:srgbClr val="FFFF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dirty="0">
                <a:solidFill>
                  <a:schemeClr val="bg1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dirty="0">
                <a:solidFill>
                  <a:srgbClr val="FFFF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9</cp:revision>
  <dcterms:created xsi:type="dcterms:W3CDTF">2024-11-17T03:51:06Z</dcterms:created>
  <dcterms:modified xsi:type="dcterms:W3CDTF">2024-12-12T14:20:29Z</dcterms:modified>
</cp:coreProperties>
</file>