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 id="2147483792" r:id="rId3"/>
    <p:sldMasterId id="2147483864" r:id="rId4"/>
    <p:sldMasterId id="2147483936" r:id="rId5"/>
    <p:sldMasterId id="2147484080" r:id="rId6"/>
    <p:sldMasterId id="2147484104" r:id="rId7"/>
    <p:sldMasterId id="2147484116" r:id="rId8"/>
    <p:sldMasterId id="2147484128" r:id="rId9"/>
    <p:sldMasterId id="2147484140" r:id="rId10"/>
    <p:sldMasterId id="2147484152" r:id="rId11"/>
    <p:sldMasterId id="2147484164" r:id="rId12"/>
    <p:sldMasterId id="2147484176" r:id="rId13"/>
    <p:sldMasterId id="2147484188" r:id="rId14"/>
    <p:sldMasterId id="2147484200" r:id="rId15"/>
    <p:sldMasterId id="2147484212" r:id="rId16"/>
    <p:sldMasterId id="2147484224" r:id="rId17"/>
    <p:sldMasterId id="2147484236" r:id="rId18"/>
    <p:sldMasterId id="2147484248" r:id="rId19"/>
    <p:sldMasterId id="2147484260" r:id="rId20"/>
    <p:sldMasterId id="2147484272" r:id="rId21"/>
    <p:sldMasterId id="2147484284" r:id="rId22"/>
    <p:sldMasterId id="2147484296" r:id="rId23"/>
    <p:sldMasterId id="2147484308" r:id="rId24"/>
    <p:sldMasterId id="2147484320" r:id="rId25"/>
    <p:sldMasterId id="2147484332" r:id="rId26"/>
    <p:sldMasterId id="2147484344" r:id="rId27"/>
    <p:sldMasterId id="2147484356" r:id="rId28"/>
    <p:sldMasterId id="2147484368" r:id="rId29"/>
    <p:sldMasterId id="2147484380" r:id="rId30"/>
    <p:sldMasterId id="2147484392" r:id="rId31"/>
    <p:sldMasterId id="2147484404" r:id="rId32"/>
  </p:sldMasterIdLst>
  <p:notesMasterIdLst>
    <p:notesMasterId r:id="rId132"/>
  </p:notesMasterIdLst>
  <p:sldIdLst>
    <p:sldId id="256" r:id="rId33"/>
    <p:sldId id="431" r:id="rId34"/>
    <p:sldId id="422" r:id="rId35"/>
    <p:sldId id="423" r:id="rId36"/>
    <p:sldId id="424" r:id="rId37"/>
    <p:sldId id="426" r:id="rId38"/>
    <p:sldId id="428" r:id="rId39"/>
    <p:sldId id="432" r:id="rId40"/>
    <p:sldId id="430" r:id="rId41"/>
    <p:sldId id="257" r:id="rId42"/>
    <p:sldId id="258" r:id="rId43"/>
    <p:sldId id="259" r:id="rId44"/>
    <p:sldId id="260" r:id="rId45"/>
    <p:sldId id="459" r:id="rId46"/>
    <p:sldId id="261" r:id="rId47"/>
    <p:sldId id="460" r:id="rId48"/>
    <p:sldId id="262" r:id="rId49"/>
    <p:sldId id="461" r:id="rId50"/>
    <p:sldId id="462" r:id="rId51"/>
    <p:sldId id="464" r:id="rId52"/>
    <p:sldId id="463" r:id="rId53"/>
    <p:sldId id="465" r:id="rId54"/>
    <p:sldId id="266" r:id="rId55"/>
    <p:sldId id="268" r:id="rId56"/>
    <p:sldId id="267" r:id="rId57"/>
    <p:sldId id="269" r:id="rId58"/>
    <p:sldId id="271" r:id="rId59"/>
    <p:sldId id="272" r:id="rId60"/>
    <p:sldId id="273" r:id="rId61"/>
    <p:sldId id="438" r:id="rId62"/>
    <p:sldId id="439" r:id="rId63"/>
    <p:sldId id="275" r:id="rId64"/>
    <p:sldId id="278" r:id="rId65"/>
    <p:sldId id="280" r:id="rId66"/>
    <p:sldId id="279" r:id="rId67"/>
    <p:sldId id="467" r:id="rId68"/>
    <p:sldId id="281" r:id="rId69"/>
    <p:sldId id="468" r:id="rId70"/>
    <p:sldId id="282" r:id="rId71"/>
    <p:sldId id="469" r:id="rId72"/>
    <p:sldId id="466" r:id="rId73"/>
    <p:sldId id="470" r:id="rId74"/>
    <p:sldId id="283" r:id="rId75"/>
    <p:sldId id="344" r:id="rId76"/>
    <p:sldId id="345" r:id="rId77"/>
    <p:sldId id="346" r:id="rId78"/>
    <p:sldId id="471" r:id="rId79"/>
    <p:sldId id="442" r:id="rId80"/>
    <p:sldId id="472" r:id="rId81"/>
    <p:sldId id="284" r:id="rId82"/>
    <p:sldId id="288" r:id="rId83"/>
    <p:sldId id="349" r:id="rId84"/>
    <p:sldId id="476" r:id="rId85"/>
    <p:sldId id="289" r:id="rId86"/>
    <p:sldId id="475" r:id="rId87"/>
    <p:sldId id="290" r:id="rId88"/>
    <p:sldId id="474" r:id="rId89"/>
    <p:sldId id="473" r:id="rId90"/>
    <p:sldId id="446" r:id="rId91"/>
    <p:sldId id="293" r:id="rId92"/>
    <p:sldId id="295" r:id="rId93"/>
    <p:sldId id="294" r:id="rId94"/>
    <p:sldId id="296" r:id="rId95"/>
    <p:sldId id="478" r:id="rId96"/>
    <p:sldId id="297" r:id="rId97"/>
    <p:sldId id="479" r:id="rId98"/>
    <p:sldId id="477" r:id="rId99"/>
    <p:sldId id="480" r:id="rId100"/>
    <p:sldId id="351" r:id="rId101"/>
    <p:sldId id="352" r:id="rId102"/>
    <p:sldId id="418" r:id="rId103"/>
    <p:sldId id="353" r:id="rId104"/>
    <p:sldId id="482" r:id="rId105"/>
    <p:sldId id="481" r:id="rId106"/>
    <p:sldId id="483" r:id="rId107"/>
    <p:sldId id="356" r:id="rId108"/>
    <p:sldId id="357" r:id="rId109"/>
    <p:sldId id="420" r:id="rId110"/>
    <p:sldId id="358" r:id="rId111"/>
    <p:sldId id="484" r:id="rId112"/>
    <p:sldId id="359" r:id="rId113"/>
    <p:sldId id="485" r:id="rId114"/>
    <p:sldId id="360" r:id="rId115"/>
    <p:sldId id="486" r:id="rId116"/>
    <p:sldId id="362" r:id="rId117"/>
    <p:sldId id="363" r:id="rId118"/>
    <p:sldId id="364" r:id="rId119"/>
    <p:sldId id="488" r:id="rId120"/>
    <p:sldId id="456" r:id="rId121"/>
    <p:sldId id="489" r:id="rId122"/>
    <p:sldId id="487" r:id="rId123"/>
    <p:sldId id="490" r:id="rId124"/>
    <p:sldId id="366" r:id="rId125"/>
    <p:sldId id="458" r:id="rId126"/>
    <p:sldId id="367" r:id="rId127"/>
    <p:sldId id="491" r:id="rId128"/>
    <p:sldId id="368" r:id="rId129"/>
    <p:sldId id="492" r:id="rId130"/>
    <p:sldId id="371" r:id="rId1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7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63" Type="http://schemas.openxmlformats.org/officeDocument/2006/relationships/slide" Target="slides/slide31.xml"/><Relationship Id="rId84" Type="http://schemas.openxmlformats.org/officeDocument/2006/relationships/slide" Target="slides/slide52.xml"/><Relationship Id="rId16" Type="http://schemas.openxmlformats.org/officeDocument/2006/relationships/slideMaster" Target="slideMasters/slideMaster16.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28"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113" Type="http://schemas.openxmlformats.org/officeDocument/2006/relationships/slide" Target="slides/slide81.xml"/><Relationship Id="rId118" Type="http://schemas.openxmlformats.org/officeDocument/2006/relationships/slide" Target="slides/slide86.xml"/><Relationship Id="rId134" Type="http://schemas.openxmlformats.org/officeDocument/2006/relationships/viewProps" Target="viewProps.xml"/><Relationship Id="rId80" Type="http://schemas.openxmlformats.org/officeDocument/2006/relationships/slide" Target="slides/slide48.xml"/><Relationship Id="rId85" Type="http://schemas.openxmlformats.org/officeDocument/2006/relationships/slide" Target="slides/slide5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08" Type="http://schemas.openxmlformats.org/officeDocument/2006/relationships/slide" Target="slides/slide76.xml"/><Relationship Id="rId124" Type="http://schemas.openxmlformats.org/officeDocument/2006/relationships/slide" Target="slides/slide92.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slide" Target="slides/slide87.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130" Type="http://schemas.openxmlformats.org/officeDocument/2006/relationships/slide" Target="slides/slide98.xml"/><Relationship Id="rId135"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tableStyles" Target="tableStyles.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5.xml"/><Relationship Id="rId68" Type="http://schemas.openxmlformats.org/officeDocument/2006/relationships/slide" Target="slides/slide36.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D8EA7-722A-4794-9F59-14563D2610E8}" type="datetimeFigureOut">
              <a:rPr lang="en-US" smtClean="0"/>
              <a:t>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BE42E-3FC0-4E20-9F34-900CD49636AB}" type="slidenum">
              <a:rPr lang="en-US" smtClean="0"/>
              <a:t>‹#›</a:t>
            </a:fld>
            <a:endParaRPr lang="en-US"/>
          </a:p>
        </p:txBody>
      </p:sp>
    </p:spTree>
    <p:extLst>
      <p:ext uri="{BB962C8B-B14F-4D97-AF65-F5344CB8AC3E}">
        <p14:creationId xmlns:p14="http://schemas.microsoft.com/office/powerpoint/2010/main" val="244473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23712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3712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111466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13356625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918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261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5390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263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874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2518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756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354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9747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33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22823996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769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1347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236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202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598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94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9916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028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6510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038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5878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8734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5873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786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6060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3803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314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2354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745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0735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7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63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6589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520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718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786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6060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3803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314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2354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745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073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5859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722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6589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520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718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78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6060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3803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314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2354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7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0873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0735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722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6589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520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718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786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6060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3803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314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23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190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745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0735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722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6589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520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718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3796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916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858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237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930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154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0293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5406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543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0152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176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58578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598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4787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110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9240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2958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8451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0564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2832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3123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152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547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978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598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47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6483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1108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2958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8451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056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2832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3123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152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547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978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5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3908177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0446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47873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1108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29583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8451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056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2832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3123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1525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5470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97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9864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262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449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18623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6285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8428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0198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815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5426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77389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08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76606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2056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7445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8009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1708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567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10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10611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6505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874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85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08513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98852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973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7445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8009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170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567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1010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1061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65052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87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41035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855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98852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9738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744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8009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1708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5671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1010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1061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650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785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8746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8552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9885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9738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19072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7457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9384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232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6222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678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68934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6824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06676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4186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83787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8656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10740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4090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9635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65882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052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254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8087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53329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5214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92334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6723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6477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10740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40901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9635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658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8167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05293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80877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53329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52141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92334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6723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64776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883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1835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53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29178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9261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7812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10802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234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03091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70641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77267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5546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8837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1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4252146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8339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5313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9261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7812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10802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2349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03091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7064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77267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5546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88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18760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1835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5313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9261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7812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1080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234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03091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70641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77267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5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5135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6704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8120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0357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04662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55631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35223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66082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19505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50190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645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2821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2555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6704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8120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03571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04662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55631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35223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66082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19505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501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977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64583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2555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6704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8120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03571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04662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55631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35223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66082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195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737643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50190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64583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25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732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871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5513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0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3451846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770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375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025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991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5257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376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548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941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537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4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229517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471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043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038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76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12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962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400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004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166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24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2962530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195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87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100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48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3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7604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718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0839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358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52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2989501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05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453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258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58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8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700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67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9634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131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0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11965571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96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190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380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6897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159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0161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807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8523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0381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13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6E0A-C3F6-4037-8073-83BCB5962E32}" type="slidenum">
              <a:rPr lang="en-US" smtClean="0"/>
              <a:t>‹#›</a:t>
            </a:fld>
            <a:endParaRPr lang="en-US"/>
          </a:p>
        </p:txBody>
      </p:sp>
    </p:spTree>
    <p:extLst>
      <p:ext uri="{BB962C8B-B14F-4D97-AF65-F5344CB8AC3E}">
        <p14:creationId xmlns:p14="http://schemas.microsoft.com/office/powerpoint/2010/main" val="34725768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00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967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1907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3808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6897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159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0161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807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852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03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t>1/1/2025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t>‹#›</a:t>
            </a:fld>
            <a:endParaRPr lang="en-US"/>
          </a:p>
        </p:txBody>
      </p:sp>
    </p:spTree>
    <p:extLst>
      <p:ext uri="{BB962C8B-B14F-4D97-AF65-F5344CB8AC3E}">
        <p14:creationId xmlns:p14="http://schemas.microsoft.com/office/powerpoint/2010/main" val="45626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85766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7720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01085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01085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01085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01085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21481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60719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607191"/>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607191"/>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739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6018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99590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995902"/>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995902"/>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076687"/>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893651"/>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893651"/>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906244"/>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906244"/>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90624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640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19672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196722"/>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196722"/>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3DF8882-DA4C-44B5-B6ED-5D373D4524F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4089738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6817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36227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9257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716035"/>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716035"/>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9.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8.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0.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3.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65.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4.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76.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7.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8.xml"/></Relationships>
</file>

<file path=ppt/slides/_rels/slide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0.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9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7718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7200" dirty="0" smtClean="0">
                <a:solidFill>
                  <a:srgbClr val="FF0000"/>
                </a:solidFill>
              </a:rPr>
              <a:t>CA NHẬP LỄ</a:t>
            </a:r>
            <a:endParaRPr lang="en-US" sz="7200" dirty="0">
              <a:solidFill>
                <a:srgbClr val="FF0000"/>
              </a:solidFill>
            </a:endParaRPr>
          </a:p>
        </p:txBody>
      </p:sp>
    </p:spTree>
    <p:extLst>
      <p:ext uri="{BB962C8B-B14F-4D97-AF65-F5344CB8AC3E}">
        <p14:creationId xmlns:p14="http://schemas.microsoft.com/office/powerpoint/2010/main" val="381696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6600" dirty="0" err="1">
                <a:solidFill>
                  <a:srgbClr val="FF0000"/>
                </a:solidFill>
              </a:rPr>
              <a:t>Chúa</a:t>
            </a:r>
            <a:r>
              <a:rPr lang="en-US" sz="6600" dirty="0">
                <a:solidFill>
                  <a:srgbClr val="FF0000"/>
                </a:solidFill>
              </a:rPr>
              <a:t> </a:t>
            </a:r>
            <a:r>
              <a:rPr lang="en-US" sz="6600" dirty="0" err="1">
                <a:solidFill>
                  <a:srgbClr val="FF0000"/>
                </a:solidFill>
              </a:rPr>
              <a:t>Chịu</a:t>
            </a:r>
            <a:r>
              <a:rPr lang="en-US" sz="6600" dirty="0">
                <a:solidFill>
                  <a:srgbClr val="FF0000"/>
                </a:solidFill>
              </a:rPr>
              <a:t> </a:t>
            </a:r>
            <a:r>
              <a:rPr lang="en-US" sz="6600" dirty="0" err="1">
                <a:solidFill>
                  <a:srgbClr val="FF0000"/>
                </a:solidFill>
              </a:rPr>
              <a:t>Phép</a:t>
            </a:r>
            <a:r>
              <a:rPr lang="en-US" sz="6600" dirty="0">
                <a:solidFill>
                  <a:srgbClr val="FF0000"/>
                </a:solidFill>
              </a:rPr>
              <a:t> </a:t>
            </a:r>
            <a:r>
              <a:rPr lang="en-US" sz="6600" dirty="0" err="1" smtClean="0">
                <a:solidFill>
                  <a:srgbClr val="FF0000"/>
                </a:solidFill>
              </a:rPr>
              <a:t>Rửa</a:t>
            </a:r>
            <a:r>
              <a:rPr lang="en-US" sz="6600" dirty="0" smtClean="0">
                <a:solidFill>
                  <a:srgbClr val="FF0000"/>
                </a:solidFill>
              </a:rPr>
              <a:t/>
            </a:r>
            <a:br>
              <a:rPr lang="en-US" sz="6600" dirty="0" smtClean="0">
                <a:solidFill>
                  <a:srgbClr val="FF0000"/>
                </a:solidFill>
              </a:rPr>
            </a:br>
            <a:r>
              <a:rPr lang="en-US" sz="6600" i="1" dirty="0" err="1" smtClean="0">
                <a:solidFill>
                  <a:srgbClr val="FF0000"/>
                </a:solidFill>
              </a:rPr>
              <a:t>Mi</a:t>
            </a:r>
            <a:r>
              <a:rPr lang="en-US" sz="6600" i="1" dirty="0" smtClean="0">
                <a:solidFill>
                  <a:srgbClr val="FF0000"/>
                </a:solidFill>
              </a:rPr>
              <a:t> </a:t>
            </a:r>
            <a:r>
              <a:rPr lang="en-US" sz="6600" i="1" dirty="0" err="1" smtClean="0">
                <a:solidFill>
                  <a:srgbClr val="FF0000"/>
                </a:solidFill>
              </a:rPr>
              <a:t>Trầm</a:t>
            </a:r>
            <a:endParaRPr lang="en-US" sz="66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vi-VN" sz="5400" dirty="0" smtClean="0">
                <a:solidFill>
                  <a:srgbClr val="FF0000"/>
                </a:solidFill>
              </a:rPr>
              <a:t>ĐK.</a:t>
            </a:r>
            <a:r>
              <a:rPr lang="vi-VN" sz="5400" dirty="0" smtClean="0"/>
              <a:t> </a:t>
            </a:r>
            <a:r>
              <a:rPr lang="vi-VN" sz="5400" dirty="0"/>
              <a:t>Ngày ấy Chúa chịu phép rửa tầng trời đã mở ra, Thánh Thần như chim bồ câu hiện đến. Và Chúa Cha tuyên phán: Này là Con Ta dấu yêu, hãy nghe lời Ngài.</a:t>
            </a:r>
            <a:endParaRPr lang="en-US" sz="5400" dirty="0"/>
          </a:p>
        </p:txBody>
      </p:sp>
    </p:spTree>
    <p:extLst>
      <p:ext uri="{BB962C8B-B14F-4D97-AF65-F5344CB8AC3E}">
        <p14:creationId xmlns:p14="http://schemas.microsoft.com/office/powerpoint/2010/main" val="38169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0000"/>
                </a:solidFill>
              </a:rPr>
              <a:t>Tk1.</a:t>
            </a:r>
            <a:r>
              <a:rPr lang="en-US" sz="6600" dirty="0" smtClean="0"/>
              <a:t> </a:t>
            </a:r>
            <a:r>
              <a:rPr lang="vi-VN" sz="6600" dirty="0"/>
              <a:t>Trên sông Gio-đan, Gio-an làm phép rửa. Nào người ơi khắc ghi Chúa rửa ta sạch tội lỗi.</a:t>
            </a:r>
            <a:endParaRPr lang="en-US" sz="6600" dirty="0"/>
          </a:p>
        </p:txBody>
      </p:sp>
    </p:spTree>
    <p:extLst>
      <p:ext uri="{BB962C8B-B14F-4D97-AF65-F5344CB8AC3E}">
        <p14:creationId xmlns:p14="http://schemas.microsoft.com/office/powerpoint/2010/main" val="381696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vi-VN" sz="5400" dirty="0" smtClean="0">
                <a:solidFill>
                  <a:srgbClr val="FF0000"/>
                </a:solidFill>
              </a:rPr>
              <a:t>ĐK.</a:t>
            </a:r>
            <a:r>
              <a:rPr lang="vi-VN" sz="5400" dirty="0" smtClean="0"/>
              <a:t> </a:t>
            </a:r>
            <a:r>
              <a:rPr lang="vi-VN" sz="5400" dirty="0"/>
              <a:t>Ngày ấy Chúa chịu phép rửa tầng trời đã mở ra, Thánh Thần như chim bồ câu hiện đến. Và Chúa Cha tuyên phán: Này là Con Ta dấu yêu, hãy nghe lời Ngài.</a:t>
            </a:r>
            <a:endParaRPr lang="en-US" sz="5400" dirty="0"/>
          </a:p>
        </p:txBody>
      </p:sp>
    </p:spTree>
    <p:extLst>
      <p:ext uri="{BB962C8B-B14F-4D97-AF65-F5344CB8AC3E}">
        <p14:creationId xmlns:p14="http://schemas.microsoft.com/office/powerpoint/2010/main" val="366176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6600" dirty="0" smtClean="0">
                <a:solidFill>
                  <a:srgbClr val="FF0000"/>
                </a:solidFill>
              </a:rPr>
              <a:t>Tk2.</a:t>
            </a:r>
            <a:r>
              <a:rPr lang="en-US" sz="6600" dirty="0" smtClean="0"/>
              <a:t> </a:t>
            </a:r>
            <a:r>
              <a:rPr lang="vi-VN" sz="6600" dirty="0"/>
              <a:t>Ni-cô-đê-mô đêm khuya tìm đến Chúa. Và nhờ ơn tái sinh Chúa rửa ta sạch tội lỗi. </a:t>
            </a:r>
            <a:endParaRPr lang="en-US" sz="6600" dirty="0"/>
          </a:p>
        </p:txBody>
      </p:sp>
    </p:spTree>
    <p:extLst>
      <p:ext uri="{BB962C8B-B14F-4D97-AF65-F5344CB8AC3E}">
        <p14:creationId xmlns:p14="http://schemas.microsoft.com/office/powerpoint/2010/main" val="381696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vi-VN" sz="5400" dirty="0" smtClean="0">
                <a:solidFill>
                  <a:srgbClr val="FF0000"/>
                </a:solidFill>
              </a:rPr>
              <a:t>ĐK.</a:t>
            </a:r>
            <a:r>
              <a:rPr lang="vi-VN" sz="5400" dirty="0" smtClean="0"/>
              <a:t> </a:t>
            </a:r>
            <a:r>
              <a:rPr lang="vi-VN" sz="5400" dirty="0"/>
              <a:t>Ngày ấy Chúa chịu phép rửa tầng trời đã mở ra, Thánh Thần như chim bồ câu hiện đến. Và Chúa Cha tuyên phán: Này là Con Ta dấu yêu, hãy nghe lời Ngài.</a:t>
            </a:r>
            <a:endParaRPr lang="en-US" sz="5400" dirty="0"/>
          </a:p>
        </p:txBody>
      </p:sp>
    </p:spTree>
    <p:extLst>
      <p:ext uri="{BB962C8B-B14F-4D97-AF65-F5344CB8AC3E}">
        <p14:creationId xmlns:p14="http://schemas.microsoft.com/office/powerpoint/2010/main" val="366176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7200" b="1" dirty="0" err="1">
                <a:solidFill>
                  <a:srgbClr val="FF0000"/>
                </a:solidFill>
              </a:rPr>
              <a:t>Này</a:t>
            </a:r>
            <a:r>
              <a:rPr lang="en-US" sz="7200" b="1" dirty="0">
                <a:solidFill>
                  <a:srgbClr val="FF0000"/>
                </a:solidFill>
              </a:rPr>
              <a:t> </a:t>
            </a:r>
            <a:r>
              <a:rPr lang="en-US" sz="7200" b="1" dirty="0" err="1">
                <a:solidFill>
                  <a:srgbClr val="FF0000"/>
                </a:solidFill>
              </a:rPr>
              <a:t>Là</a:t>
            </a:r>
            <a:r>
              <a:rPr lang="en-US" sz="7200" b="1" dirty="0">
                <a:solidFill>
                  <a:srgbClr val="FF0000"/>
                </a:solidFill>
              </a:rPr>
              <a:t> Con </a:t>
            </a:r>
            <a:r>
              <a:rPr lang="en-US" sz="7200" b="1" dirty="0" smtClean="0">
                <a:solidFill>
                  <a:srgbClr val="FF0000"/>
                </a:solidFill>
              </a:rPr>
              <a:t>Ta</a:t>
            </a:r>
            <a:br>
              <a:rPr lang="en-US" sz="7200" b="1" dirty="0" smtClean="0">
                <a:solidFill>
                  <a:srgbClr val="FF0000"/>
                </a:solidFill>
              </a:rPr>
            </a:br>
            <a:r>
              <a:rPr lang="en-US" sz="7200" b="1" i="1" dirty="0" smtClean="0">
                <a:solidFill>
                  <a:srgbClr val="FF0000"/>
                </a:solidFill>
              </a:rPr>
              <a:t>Minh </a:t>
            </a:r>
            <a:r>
              <a:rPr lang="en-US" sz="7200" b="1" i="1" dirty="0" err="1" smtClean="0">
                <a:solidFill>
                  <a:srgbClr val="FF0000"/>
                </a:solidFill>
              </a:rPr>
              <a:t>Phương</a:t>
            </a:r>
            <a:endParaRPr lang="en-US" sz="72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fontScale="90000"/>
          </a:bodyPr>
          <a:lstStyle/>
          <a:p>
            <a:pPr algn="just"/>
            <a:r>
              <a:rPr lang="vi-VN" sz="5400" dirty="0" smtClean="0">
                <a:solidFill>
                  <a:srgbClr val="FF0000"/>
                </a:solidFill>
              </a:rPr>
              <a:t>ĐK.</a:t>
            </a:r>
            <a:r>
              <a:rPr lang="vi-VN" sz="5400" dirty="0" smtClean="0"/>
              <a:t> </a:t>
            </a:r>
            <a:r>
              <a:rPr lang="vi-VN" sz="5400" dirty="0"/>
              <a:t>Ngài từ sông Gio-đan lên, các tầng trời mở ra, Thánh Thần ngự đến. Chim bồ câu đậu trên đầu Ngài, và có tiếng Chúa Cha từ trời phán: Này là Con Ta yêu dấu, Con đẹp lòng Ta mọi đàng.</a:t>
            </a:r>
            <a:endParaRPr lang="en-US" sz="5400" dirty="0"/>
          </a:p>
        </p:txBody>
      </p:sp>
    </p:spTree>
    <p:extLst>
      <p:ext uri="{BB962C8B-B14F-4D97-AF65-F5344CB8AC3E}">
        <p14:creationId xmlns:p14="http://schemas.microsoft.com/office/powerpoint/2010/main" val="303436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smtClean="0">
                <a:solidFill>
                  <a:srgbClr val="FF0000"/>
                </a:solidFill>
              </a:rPr>
              <a:t>Tk1.</a:t>
            </a:r>
            <a:r>
              <a:rPr lang="en-US" sz="6000" dirty="0" smtClean="0"/>
              <a:t> </a:t>
            </a:r>
            <a:r>
              <a:rPr lang="vi-VN" sz="6000" dirty="0"/>
              <a:t>Đức Kitô có tội chi mà Gioan làm phép rửa cho Ngài. Đây chính Ngài dạy ta chu toàn luật Chúa, và hằng làm theo ý Chúa Cha.</a:t>
            </a:r>
            <a:endParaRPr lang="en-US" sz="6000" dirty="0"/>
          </a:p>
        </p:txBody>
      </p:sp>
    </p:spTree>
    <p:extLst>
      <p:ext uri="{BB962C8B-B14F-4D97-AF65-F5344CB8AC3E}">
        <p14:creationId xmlns:p14="http://schemas.microsoft.com/office/powerpoint/2010/main" val="112245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en-US" sz="5400" b="0" dirty="0" err="1" smtClean="0">
                <a:solidFill>
                  <a:schemeClr val="accent5">
                    <a:lumMod val="25000"/>
                  </a:schemeClr>
                </a:solidFill>
                <a:effectLst/>
                <a:latin typeface="+mj-lt"/>
                <a:cs typeface="Tahoma" pitchFamily="34" charset="0"/>
              </a:rPr>
              <a:t>Xin</a:t>
            </a:r>
            <a:r>
              <a:rPr lang="en-US" sz="5400" b="0" dirty="0" smtClean="0">
                <a:solidFill>
                  <a:schemeClr val="accent5">
                    <a:lumMod val="25000"/>
                  </a:schemeClr>
                </a:solidFill>
                <a:effectLst/>
                <a:latin typeface="+mj-lt"/>
                <a:cs typeface="Tahoma" pitchFamily="34" charset="0"/>
              </a:rPr>
              <a:t> </a:t>
            </a:r>
            <a:r>
              <a:rPr lang="en-US" sz="5400" b="0" dirty="0" err="1" smtClean="0">
                <a:solidFill>
                  <a:schemeClr val="accent5">
                    <a:lumMod val="25000"/>
                  </a:schemeClr>
                </a:solidFill>
                <a:effectLst/>
                <a:latin typeface="+mj-lt"/>
                <a:cs typeface="Tahoma" pitchFamily="34" charset="0"/>
              </a:rPr>
              <a:t>lưu</a:t>
            </a:r>
            <a:r>
              <a:rPr lang="en-US" sz="5400" b="0" dirty="0" smtClean="0">
                <a:solidFill>
                  <a:schemeClr val="accent5">
                    <a:lumMod val="25000"/>
                  </a:schemeClr>
                </a:solidFill>
                <a:effectLst/>
                <a:latin typeface="+mj-lt"/>
                <a:cs typeface="Tahoma" pitchFamily="34" charset="0"/>
              </a:rPr>
              <a:t> ý:</a:t>
            </a:r>
          </a:p>
          <a:p>
            <a:pPr eaLnBrk="1" hangingPunct="1">
              <a:lnSpc>
                <a:spcPct val="105000"/>
              </a:lnSpc>
            </a:pPr>
            <a:r>
              <a:rPr lang="en-US" sz="5400" i="1" dirty="0" err="1" smtClean="0">
                <a:solidFill>
                  <a:schemeClr val="accent5">
                    <a:lumMod val="25000"/>
                  </a:schemeClr>
                </a:solidFill>
                <a:latin typeface="+mj-lt"/>
                <a:cs typeface="Tahoma" pitchFamily="34" charset="0"/>
              </a:rPr>
              <a:t>Bài</a:t>
            </a:r>
            <a:r>
              <a:rPr lang="en-US" sz="5400" i="1" dirty="0" smtClean="0">
                <a:solidFill>
                  <a:schemeClr val="accent5">
                    <a:lumMod val="25000"/>
                  </a:schemeClr>
                </a:solidFill>
                <a:latin typeface="+mj-lt"/>
                <a:cs typeface="Tahoma" pitchFamily="34" charset="0"/>
              </a:rPr>
              <a:t> </a:t>
            </a:r>
            <a:r>
              <a:rPr lang="en-US" sz="5400" i="1" dirty="0" err="1" smtClean="0">
                <a:solidFill>
                  <a:schemeClr val="accent5">
                    <a:lumMod val="25000"/>
                  </a:schemeClr>
                </a:solidFill>
                <a:latin typeface="+mj-lt"/>
                <a:cs typeface="Tahoma" pitchFamily="34" charset="0"/>
              </a:rPr>
              <a:t>trình</a:t>
            </a:r>
            <a:r>
              <a:rPr lang="en-US" sz="5400" i="1" dirty="0" smtClean="0">
                <a:solidFill>
                  <a:schemeClr val="accent5">
                    <a:lumMod val="25000"/>
                  </a:schemeClr>
                </a:solidFill>
                <a:latin typeface="+mj-lt"/>
                <a:cs typeface="Tahoma" pitchFamily="34" charset="0"/>
              </a:rPr>
              <a:t> </a:t>
            </a:r>
            <a:r>
              <a:rPr lang="en-US" sz="5400" i="1" dirty="0" err="1" smtClean="0">
                <a:solidFill>
                  <a:schemeClr val="accent5">
                    <a:lumMod val="25000"/>
                  </a:schemeClr>
                </a:solidFill>
                <a:latin typeface="+mj-lt"/>
                <a:cs typeface="Tahoma" pitchFamily="34" charset="0"/>
              </a:rPr>
              <a:t>chiếu</a:t>
            </a:r>
            <a:r>
              <a:rPr lang="en-US" sz="5400" i="1" dirty="0" smtClean="0">
                <a:solidFill>
                  <a:schemeClr val="accent5">
                    <a:lumMod val="25000"/>
                  </a:schemeClr>
                </a:solidFill>
                <a:latin typeface="+mj-lt"/>
                <a:cs typeface="Tahoma" pitchFamily="34" charset="0"/>
              </a:rPr>
              <a:t> </a:t>
            </a:r>
            <a:r>
              <a:rPr lang="en-US" sz="5400" i="1" dirty="0" err="1" smtClean="0">
                <a:solidFill>
                  <a:schemeClr val="accent5">
                    <a:lumMod val="25000"/>
                  </a:schemeClr>
                </a:solidFill>
                <a:latin typeface="+mj-lt"/>
                <a:cs typeface="Tahoma" pitchFamily="34" charset="0"/>
              </a:rPr>
              <a:t>dùng</a:t>
            </a:r>
            <a:r>
              <a:rPr lang="en-US" sz="5400" i="1" dirty="0" smtClean="0">
                <a:solidFill>
                  <a:schemeClr val="accent5">
                    <a:lumMod val="25000"/>
                  </a:schemeClr>
                </a:solidFill>
                <a:latin typeface="+mj-lt"/>
                <a:cs typeface="Tahoma" pitchFamily="34" charset="0"/>
              </a:rPr>
              <a:t> Font</a:t>
            </a:r>
          </a:p>
          <a:p>
            <a:pPr eaLnBrk="1" hangingPunct="1">
              <a:lnSpc>
                <a:spcPct val="105000"/>
              </a:lnSpc>
            </a:pPr>
            <a:r>
              <a:rPr lang="en-US" sz="4000" i="1" dirty="0">
                <a:solidFill>
                  <a:srgbClr val="FF0000"/>
                </a:solidFill>
                <a:latin typeface="+mj-lt"/>
                <a:cs typeface="Tahoma" pitchFamily="34" charset="0"/>
              </a:rPr>
              <a:t>UTM American Sans (Headings)</a:t>
            </a:r>
            <a:endParaRPr lang="en-US" sz="3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354615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fontScale="90000"/>
          </a:bodyPr>
          <a:lstStyle/>
          <a:p>
            <a:pPr algn="just"/>
            <a:r>
              <a:rPr lang="vi-VN" sz="5400" dirty="0" smtClean="0">
                <a:solidFill>
                  <a:srgbClr val="FF0000"/>
                </a:solidFill>
              </a:rPr>
              <a:t>ĐK.</a:t>
            </a:r>
            <a:r>
              <a:rPr lang="vi-VN" sz="5400" dirty="0" smtClean="0"/>
              <a:t> </a:t>
            </a:r>
            <a:r>
              <a:rPr lang="vi-VN" sz="5400" dirty="0"/>
              <a:t>Ngài từ sông Gio-đan lên, các tầng trời mở ra, Thánh Thần ngự đến. Chim bồ câu đậu trên đầu Ngài, và có tiếng Chúa Cha từ trời phán: Này là Con Ta yêu dấu, Con đẹp lòng Ta mọi đàng.</a:t>
            </a:r>
            <a:endParaRPr lang="en-US" sz="5400" dirty="0"/>
          </a:p>
        </p:txBody>
      </p:sp>
    </p:spTree>
    <p:extLst>
      <p:ext uri="{BB962C8B-B14F-4D97-AF65-F5344CB8AC3E}">
        <p14:creationId xmlns:p14="http://schemas.microsoft.com/office/powerpoint/2010/main" val="189064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5400" dirty="0" smtClean="0">
                <a:solidFill>
                  <a:srgbClr val="FF0000"/>
                </a:solidFill>
              </a:rPr>
              <a:t>Tk2.</a:t>
            </a:r>
            <a:r>
              <a:rPr lang="en-US" sz="5400" dirty="0" smtClean="0"/>
              <a:t> </a:t>
            </a:r>
            <a:r>
              <a:rPr lang="vi-VN" sz="5400" dirty="0"/>
              <a:t>Chúa cho con nên nghĩa tử Chúa bởi nước và Thánh Linh của Ngài. Xin Chúa hằng để tâm giữ gìn con mãi, hầu làm đẹp thánh ý Chúa Cha.</a:t>
            </a:r>
            <a:endParaRPr lang="en-US" sz="5400" dirty="0"/>
          </a:p>
        </p:txBody>
      </p:sp>
    </p:spTree>
    <p:extLst>
      <p:ext uri="{BB962C8B-B14F-4D97-AF65-F5344CB8AC3E}">
        <p14:creationId xmlns:p14="http://schemas.microsoft.com/office/powerpoint/2010/main" val="203866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fontScale="90000"/>
          </a:bodyPr>
          <a:lstStyle/>
          <a:p>
            <a:pPr algn="just"/>
            <a:r>
              <a:rPr lang="vi-VN" sz="5400" dirty="0" smtClean="0">
                <a:solidFill>
                  <a:srgbClr val="FF0000"/>
                </a:solidFill>
              </a:rPr>
              <a:t>ĐK.</a:t>
            </a:r>
            <a:r>
              <a:rPr lang="vi-VN" sz="5400" dirty="0" smtClean="0"/>
              <a:t> </a:t>
            </a:r>
            <a:r>
              <a:rPr lang="vi-VN" sz="5400" dirty="0"/>
              <a:t>Ngài từ sông Gio-đan lên, các tầng trời mở ra, Thánh Thần ngự đến. Chim bồ câu đậu trên đầu Ngài, và có tiếng Chúa Cha từ trời phán: Này là Con Ta yêu dấu, Con đẹp lòng Ta mọi đàng.</a:t>
            </a:r>
            <a:endParaRPr lang="en-US" sz="5400" dirty="0"/>
          </a:p>
        </p:txBody>
      </p:sp>
    </p:spTree>
    <p:extLst>
      <p:ext uri="{BB962C8B-B14F-4D97-AF65-F5344CB8AC3E}">
        <p14:creationId xmlns:p14="http://schemas.microsoft.com/office/powerpoint/2010/main" val="189064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vi-VN" sz="6000" dirty="0">
                <a:solidFill>
                  <a:srgbClr val="FF0000"/>
                </a:solidFill>
              </a:rPr>
              <a:t>Con Ta Yêu Dấu.</a:t>
            </a:r>
            <a:r>
              <a:rPr lang="en-US" sz="6000" dirty="0" smtClean="0">
                <a:solidFill>
                  <a:srgbClr val="FF0000"/>
                </a:solidFill>
              </a:rPr>
              <a:t/>
            </a:r>
            <a:br>
              <a:rPr lang="en-US" sz="6000" dirty="0" smtClean="0">
                <a:solidFill>
                  <a:srgbClr val="FF0000"/>
                </a:solidFill>
              </a:rPr>
            </a:br>
            <a:r>
              <a:rPr lang="en-US" sz="6000" i="1" dirty="0" err="1" smtClean="0">
                <a:solidFill>
                  <a:srgbClr val="FF0000"/>
                </a:solidFill>
              </a:rPr>
              <a:t>Giang</a:t>
            </a:r>
            <a:r>
              <a:rPr lang="en-US" sz="6000" i="1" dirty="0" smtClean="0">
                <a:solidFill>
                  <a:srgbClr val="FF0000"/>
                </a:solidFill>
              </a:rPr>
              <a:t> </a:t>
            </a:r>
            <a:r>
              <a:rPr lang="en-US" sz="6000" i="1" dirty="0" err="1" smtClean="0">
                <a:solidFill>
                  <a:srgbClr val="FF0000"/>
                </a:solidFill>
              </a:rPr>
              <a:t>Ân</a:t>
            </a:r>
            <a:endParaRPr lang="en-US" sz="60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fontScale="90000"/>
          </a:bodyPr>
          <a:lstStyle/>
          <a:p>
            <a:pPr algn="just"/>
            <a:r>
              <a:rPr lang="vi-VN" sz="5400" dirty="0" smtClean="0">
                <a:solidFill>
                  <a:srgbClr val="FF0000"/>
                </a:solidFill>
              </a:rPr>
              <a:t>ĐK.</a:t>
            </a:r>
            <a:r>
              <a:rPr lang="en-US" sz="5400" dirty="0" smtClean="0">
                <a:solidFill>
                  <a:srgbClr val="FF0000"/>
                </a:solidFill>
              </a:rPr>
              <a:t> </a:t>
            </a:r>
            <a:r>
              <a:rPr lang="vi-VN" sz="5400" dirty="0"/>
              <a:t>Từ trời cao có tiếng Chúa Cha phán rằng: này là Con Ta yêu dấu, sống đẹp lòng Ta mọi đàng. Và hôm nay Giêsu Con Một Thiên Chúa đã chịu phép rửa vì yêu thương chúng ta.</a:t>
            </a:r>
            <a:endParaRPr lang="en-US" sz="5400" dirty="0"/>
          </a:p>
        </p:txBody>
      </p:sp>
    </p:spTree>
    <p:extLst>
      <p:ext uri="{BB962C8B-B14F-4D97-AF65-F5344CB8AC3E}">
        <p14:creationId xmlns:p14="http://schemas.microsoft.com/office/powerpoint/2010/main" val="381696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5400" dirty="0" smtClean="0">
                <a:solidFill>
                  <a:srgbClr val="FF0000"/>
                </a:solidFill>
              </a:rPr>
              <a:t>Tk1.</a:t>
            </a:r>
            <a:r>
              <a:rPr lang="en-US" sz="5400" dirty="0" smtClean="0"/>
              <a:t> </a:t>
            </a:r>
            <a:r>
              <a:rPr lang="vi-VN" sz="5400" dirty="0"/>
              <a:t>Hãy hát, hãy hát dâng lời chúc tụng. Hãy hát, hãy hát dâng lời cảm tạ. Ngàn dân ơi vui lên! Triều thần ơi vui lên! Vui lên trong niềm hân hoan.</a:t>
            </a:r>
            <a:endParaRPr lang="en-US" sz="5400" dirty="0"/>
          </a:p>
        </p:txBody>
      </p:sp>
    </p:spTree>
    <p:extLst>
      <p:ext uri="{BB962C8B-B14F-4D97-AF65-F5344CB8AC3E}">
        <p14:creationId xmlns:p14="http://schemas.microsoft.com/office/powerpoint/2010/main" val="3816960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5400" dirty="0" smtClean="0">
                <a:solidFill>
                  <a:srgbClr val="FF0000"/>
                </a:solidFill>
              </a:rPr>
              <a:t>Tk2.</a:t>
            </a:r>
            <a:r>
              <a:rPr lang="en-US" sz="5400" dirty="0" smtClean="0"/>
              <a:t> </a:t>
            </a:r>
            <a:r>
              <a:rPr lang="vi-VN" sz="5400" dirty="0"/>
              <a:t>Tiến bước, tiến bước loan truyền Nước Trời. Ra đi, ra đi rao giảng Tin Mừng. Ngàn dân ơi vui lên! Triều thần ơi vui lên! Vui lên trong niềm hân hoan.</a:t>
            </a:r>
            <a:endParaRPr lang="en-US" sz="5400" dirty="0"/>
          </a:p>
        </p:txBody>
      </p:sp>
    </p:spTree>
    <p:extLst>
      <p:ext uri="{BB962C8B-B14F-4D97-AF65-F5344CB8AC3E}">
        <p14:creationId xmlns:p14="http://schemas.microsoft.com/office/powerpoint/2010/main" val="381696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8800" dirty="0" smtClean="0">
                <a:solidFill>
                  <a:srgbClr val="FF0000"/>
                </a:solidFill>
              </a:rPr>
              <a:t>CA TIẾN LỄ</a:t>
            </a:r>
            <a:endParaRPr lang="en-US" sz="8800"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6000" dirty="0" err="1">
                <a:solidFill>
                  <a:srgbClr val="FF0000"/>
                </a:solidFill>
              </a:rPr>
              <a:t>Ca</a:t>
            </a:r>
            <a:r>
              <a:rPr lang="en-US" sz="6000" dirty="0">
                <a:solidFill>
                  <a:srgbClr val="FF0000"/>
                </a:solidFill>
              </a:rPr>
              <a:t> </a:t>
            </a:r>
            <a:r>
              <a:rPr lang="en-US" sz="6000" dirty="0" err="1">
                <a:solidFill>
                  <a:srgbClr val="FF0000"/>
                </a:solidFill>
              </a:rPr>
              <a:t>Dâng</a:t>
            </a:r>
            <a:r>
              <a:rPr lang="en-US" sz="6000" dirty="0">
                <a:solidFill>
                  <a:srgbClr val="FF0000"/>
                </a:solidFill>
              </a:rPr>
              <a:t> </a:t>
            </a:r>
            <a:r>
              <a:rPr lang="en-US" sz="6000" dirty="0" err="1" smtClean="0">
                <a:solidFill>
                  <a:srgbClr val="FF0000"/>
                </a:solidFill>
              </a:rPr>
              <a:t>Lễ</a:t>
            </a:r>
            <a:r>
              <a:rPr lang="en-US" sz="6000" dirty="0" smtClean="0">
                <a:solidFill>
                  <a:srgbClr val="FF0000"/>
                </a:solidFill>
              </a:rPr>
              <a:t/>
            </a:r>
            <a:br>
              <a:rPr lang="en-US" sz="6000" dirty="0" smtClean="0">
                <a:solidFill>
                  <a:srgbClr val="FF0000"/>
                </a:solidFill>
              </a:rPr>
            </a:br>
            <a:r>
              <a:rPr lang="en-US" sz="6000" i="1" dirty="0" err="1" smtClean="0">
                <a:solidFill>
                  <a:srgbClr val="FF0000"/>
                </a:solidFill>
              </a:rPr>
              <a:t>Văn</a:t>
            </a:r>
            <a:r>
              <a:rPr lang="en-US" sz="6000" i="1" dirty="0" smtClean="0">
                <a:solidFill>
                  <a:srgbClr val="FF0000"/>
                </a:solidFill>
              </a:rPr>
              <a:t> Chi</a:t>
            </a:r>
            <a:endParaRPr lang="en-US" sz="60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dirty="0" err="1" smtClean="0">
                <a:solidFill>
                  <a:srgbClr val="FF0000"/>
                </a:solidFill>
              </a:rPr>
              <a:t>Đk</a:t>
            </a:r>
            <a:r>
              <a:rPr lang="en-US" dirty="0" smtClean="0">
                <a:solidFill>
                  <a:srgbClr val="FF0000"/>
                </a:solidFill>
              </a:rPr>
              <a:t>.</a:t>
            </a:r>
            <a:r>
              <a:rPr lang="en-US" dirty="0" smtClean="0"/>
              <a:t> </a:t>
            </a:r>
            <a:r>
              <a:rPr lang="vi-VN" dirty="0"/>
              <a:t>Xin dâng lên trước tôn nhan Ngài tấm bánh này bởi muôn hạt lúa miến và lao công nước mắt mồ hôi, xin dâng lên. Và này đây là chén rượu nồng được ép bởi ngàn chùm nho chín, nguyện dâng lên như hy lễ toàn thiêu xin dâng lên.</a:t>
            </a:r>
            <a:endParaRPr lang="en-US" dirty="0"/>
          </a:p>
        </p:txBody>
      </p:sp>
    </p:spTree>
    <p:extLst>
      <p:ext uri="{BB962C8B-B14F-4D97-AF65-F5344CB8AC3E}">
        <p14:creationId xmlns:p14="http://schemas.microsoft.com/office/powerpoint/2010/main" val="381696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smtClean="0">
                <a:solidFill>
                  <a:schemeClr val="accent5">
                    <a:lumMod val="25000"/>
                  </a:schemeClr>
                </a:solidFill>
                <a:effectLst/>
                <a:latin typeface="+mj-lt"/>
                <a:cs typeface="Tahoma" pitchFamily="34" charset="0"/>
              </a:rPr>
              <a:t>103</a:t>
            </a:r>
          </a:p>
          <a:p>
            <a:pPr eaLnBrk="1" hangingPunct="1">
              <a:lnSpc>
                <a:spcPct val="105000"/>
              </a:lnSpc>
            </a:pPr>
            <a:r>
              <a:rPr lang="en-US" sz="4400" dirty="0" err="1" smtClean="0">
                <a:solidFill>
                  <a:srgbClr val="FF0000"/>
                </a:solidFill>
                <a:effectLst/>
                <a:latin typeface="+mj-lt"/>
                <a:cs typeface="Tahoma" pitchFamily="34" charset="0"/>
              </a:rPr>
              <a:t>Chúa</a:t>
            </a:r>
            <a:r>
              <a:rPr lang="en-US" sz="4400" dirty="0" smtClean="0">
                <a:solidFill>
                  <a:srgbClr val="FF0000"/>
                </a:solidFill>
                <a:effectLst/>
                <a:latin typeface="+mj-lt"/>
                <a:cs typeface="Tahoma" pitchFamily="34" charset="0"/>
              </a:rPr>
              <a:t> </a:t>
            </a:r>
            <a:r>
              <a:rPr lang="en-US" sz="4400" dirty="0" err="1" smtClean="0">
                <a:solidFill>
                  <a:srgbClr val="FF0000"/>
                </a:solidFill>
                <a:effectLst/>
                <a:latin typeface="+mj-lt"/>
                <a:cs typeface="Tahoma" pitchFamily="34" charset="0"/>
              </a:rPr>
              <a:t>Giesu</a:t>
            </a:r>
            <a:r>
              <a:rPr lang="en-US" sz="4400" dirty="0" smtClean="0">
                <a:solidFill>
                  <a:srgbClr val="FF0000"/>
                </a:solidFill>
                <a:effectLst/>
                <a:latin typeface="+mj-lt"/>
                <a:cs typeface="Tahoma" pitchFamily="34" charset="0"/>
              </a:rPr>
              <a:t> </a:t>
            </a:r>
            <a:r>
              <a:rPr lang="en-US" sz="4400" dirty="0" err="1" smtClean="0">
                <a:solidFill>
                  <a:srgbClr val="FF0000"/>
                </a:solidFill>
                <a:effectLst/>
                <a:latin typeface="+mj-lt"/>
                <a:cs typeface="Tahoma" pitchFamily="34" charset="0"/>
              </a:rPr>
              <a:t>Chịu</a:t>
            </a:r>
            <a:r>
              <a:rPr lang="en-US" sz="4400" dirty="0" smtClean="0">
                <a:solidFill>
                  <a:srgbClr val="FF0000"/>
                </a:solidFill>
                <a:effectLst/>
                <a:latin typeface="+mj-lt"/>
                <a:cs typeface="Tahoma" pitchFamily="34" charset="0"/>
              </a:rPr>
              <a:t> </a:t>
            </a:r>
            <a:r>
              <a:rPr lang="en-US" sz="4400" dirty="0" err="1" smtClean="0">
                <a:solidFill>
                  <a:srgbClr val="FF0000"/>
                </a:solidFill>
                <a:effectLst/>
                <a:latin typeface="+mj-lt"/>
                <a:cs typeface="Tahoma" pitchFamily="34" charset="0"/>
              </a:rPr>
              <a:t>Phép</a:t>
            </a:r>
            <a:r>
              <a:rPr lang="en-US" sz="4400" dirty="0" smtClean="0">
                <a:solidFill>
                  <a:srgbClr val="FF0000"/>
                </a:solidFill>
                <a:effectLst/>
                <a:latin typeface="+mj-lt"/>
                <a:cs typeface="Tahoma" pitchFamily="34" charset="0"/>
              </a:rPr>
              <a:t> </a:t>
            </a:r>
            <a:r>
              <a:rPr lang="en-US" sz="4400" dirty="0" err="1" smtClean="0">
                <a:solidFill>
                  <a:srgbClr val="FF0000"/>
                </a:solidFill>
                <a:effectLst/>
                <a:latin typeface="+mj-lt"/>
                <a:cs typeface="Tahoma" pitchFamily="34" charset="0"/>
              </a:rPr>
              <a:t>Rửa</a:t>
            </a:r>
            <a:r>
              <a:rPr lang="en-US" sz="4400" dirty="0" smtClean="0">
                <a:solidFill>
                  <a:srgbClr val="FF0000"/>
                </a:solidFill>
                <a:effectLst/>
                <a:latin typeface="+mj-lt"/>
                <a:cs typeface="Tahoma" pitchFamily="34" charset="0"/>
              </a:rPr>
              <a:t> </a:t>
            </a:r>
          </a:p>
          <a:p>
            <a:pPr eaLnBrk="1" hangingPunct="1">
              <a:lnSpc>
                <a:spcPct val="105000"/>
              </a:lnSpc>
            </a:pPr>
            <a:r>
              <a:rPr lang="vi-VN" sz="4400" i="1" dirty="0" smtClean="0">
                <a:solidFill>
                  <a:srgbClr val="FF0000"/>
                </a:solidFill>
                <a:effectLst/>
                <a:latin typeface="+mj-lt"/>
                <a:cs typeface="Tahoma" pitchFamily="34" charset="0"/>
              </a:rPr>
              <a:t>Kim </a:t>
            </a:r>
            <a:r>
              <a:rPr lang="vi-VN" sz="4400" i="1" dirty="0" smtClean="0">
                <a:solidFill>
                  <a:srgbClr val="FF0000"/>
                </a:solidFill>
                <a:effectLst/>
                <a:latin typeface="+mj-lt"/>
                <a:cs typeface="Tahoma" pitchFamily="34" charset="0"/>
              </a:rPr>
              <a:t>Long</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47758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smtClean="0">
                <a:solidFill>
                  <a:srgbClr val="FF0000"/>
                </a:solidFill>
              </a:rPr>
              <a:t>Tk1.</a:t>
            </a:r>
            <a:r>
              <a:rPr lang="en-US" sz="6000" dirty="0" smtClean="0"/>
              <a:t> </a:t>
            </a:r>
            <a:r>
              <a:rPr lang="vi-VN" sz="6600" dirty="0"/>
              <a:t>Trước bàn thờ Thiên Chúa í a đoàn con xin dâng Ngài này xác với hồn con Chúa ơi.</a:t>
            </a:r>
            <a:endParaRPr lang="en-US" sz="6000" dirty="0"/>
          </a:p>
        </p:txBody>
      </p:sp>
    </p:spTree>
    <p:extLst>
      <p:ext uri="{BB962C8B-B14F-4D97-AF65-F5344CB8AC3E}">
        <p14:creationId xmlns:p14="http://schemas.microsoft.com/office/powerpoint/2010/main" val="203505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smtClean="0">
                <a:solidFill>
                  <a:srgbClr val="FF0000"/>
                </a:solidFill>
              </a:rPr>
              <a:t>Tk2.</a:t>
            </a:r>
            <a:r>
              <a:rPr lang="en-US" sz="6000" dirty="0" smtClean="0"/>
              <a:t> </a:t>
            </a:r>
            <a:r>
              <a:rPr lang="vi-VN" sz="6000" dirty="0"/>
              <a:t>Lễ vật này dâng Chúa í a tình thương dâng trọn vẹn làm hiến lễ tình yêu Chúa ơi.</a:t>
            </a:r>
            <a:endParaRPr lang="en-US" sz="6000" dirty="0"/>
          </a:p>
        </p:txBody>
      </p:sp>
    </p:spTree>
    <p:extLst>
      <p:ext uri="{BB962C8B-B14F-4D97-AF65-F5344CB8AC3E}">
        <p14:creationId xmlns:p14="http://schemas.microsoft.com/office/powerpoint/2010/main" val="26789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dirty="0" smtClean="0">
                <a:solidFill>
                  <a:srgbClr val="FF0000"/>
                </a:solidFill>
              </a:rPr>
              <a:t>Tk3.</a:t>
            </a:r>
            <a:r>
              <a:rPr lang="en-US" sz="6500" dirty="0" smtClean="0"/>
              <a:t> </a:t>
            </a:r>
            <a:r>
              <a:rPr lang="vi-VN" sz="6500" dirty="0"/>
              <a:t>Kết hợp cùng hy lễ í a ngàn hy sinh trong đời cùng hiến lễ đồi xưa Chúa ơi.</a:t>
            </a:r>
            <a:endParaRPr lang="en-US" sz="6500" dirty="0"/>
          </a:p>
        </p:txBody>
      </p:sp>
    </p:spTree>
    <p:extLst>
      <p:ext uri="{BB962C8B-B14F-4D97-AF65-F5344CB8AC3E}">
        <p14:creationId xmlns:p14="http://schemas.microsoft.com/office/powerpoint/2010/main" val="3816960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vi-VN" sz="6000" dirty="0">
                <a:solidFill>
                  <a:srgbClr val="FF0000"/>
                </a:solidFill>
              </a:rPr>
              <a:t>Con Thiên Chúa </a:t>
            </a:r>
            <a:r>
              <a:rPr lang="vi-VN" sz="6000" dirty="0" smtClean="0">
                <a:solidFill>
                  <a:srgbClr val="FF0000"/>
                </a:solidFill>
              </a:rPr>
              <a:t>Làm Người</a:t>
            </a:r>
            <a:r>
              <a:rPr lang="en-US" sz="6600" dirty="0" smtClean="0">
                <a:solidFill>
                  <a:srgbClr val="FF0000"/>
                </a:solidFill>
              </a:rPr>
              <a:t/>
            </a:r>
            <a:br>
              <a:rPr lang="en-US" sz="6600" dirty="0" smtClean="0">
                <a:solidFill>
                  <a:srgbClr val="FF0000"/>
                </a:solidFill>
              </a:rPr>
            </a:br>
            <a:r>
              <a:rPr lang="en-US" sz="6600" i="1" dirty="0" smtClean="0">
                <a:solidFill>
                  <a:srgbClr val="FF0000"/>
                </a:solidFill>
              </a:rPr>
              <a:t>Kim Long</a:t>
            </a:r>
            <a:endParaRPr lang="en-US" sz="66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Bánh miến với rượu nho, tinh kết hương hoa ruộng đồng, xin Chúa thương nhận cho. Này đây bao người góp công.</a:t>
            </a:r>
            <a:endParaRPr lang="en-US" sz="6000" dirty="0"/>
          </a:p>
        </p:txBody>
      </p:sp>
    </p:spTree>
    <p:extLst>
      <p:ext uri="{BB962C8B-B14F-4D97-AF65-F5344CB8AC3E}">
        <p14:creationId xmlns:p14="http://schemas.microsoft.com/office/powerpoint/2010/main" val="3816960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0000"/>
                </a:solidFill>
              </a:rPr>
              <a:t>Tk1.</a:t>
            </a:r>
            <a:r>
              <a:rPr lang="en-US" sz="6600" dirty="0" smtClean="0"/>
              <a:t> </a:t>
            </a:r>
            <a:r>
              <a:rPr lang="vi-VN" sz="6600" dirty="0"/>
              <a:t>Như giọt nước tan trong rượu nồng. Nguyện cho đoàn con kết hiệp cùng Chúa.</a:t>
            </a:r>
            <a:endParaRPr lang="en-US" sz="6600" dirty="0"/>
          </a:p>
        </p:txBody>
      </p:sp>
    </p:spTree>
    <p:extLst>
      <p:ext uri="{BB962C8B-B14F-4D97-AF65-F5344CB8AC3E}">
        <p14:creationId xmlns:p14="http://schemas.microsoft.com/office/powerpoint/2010/main" val="3816960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Bánh miến với rượu nho, tinh kết hương hoa ruộng đồng, xin Chúa thương nhận cho. Này đây bao người góp công.</a:t>
            </a:r>
            <a:endParaRPr lang="en-US" sz="6000" dirty="0"/>
          </a:p>
        </p:txBody>
      </p:sp>
    </p:spTree>
    <p:extLst>
      <p:ext uri="{BB962C8B-B14F-4D97-AF65-F5344CB8AC3E}">
        <p14:creationId xmlns:p14="http://schemas.microsoft.com/office/powerpoint/2010/main" val="2888573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0000"/>
                </a:solidFill>
              </a:rPr>
              <a:t>Tk2.</a:t>
            </a:r>
            <a:r>
              <a:rPr lang="en-US" sz="6600" dirty="0" smtClean="0"/>
              <a:t> </a:t>
            </a:r>
            <a:r>
              <a:rPr lang="vi-VN" sz="6600" dirty="0"/>
              <a:t>Như ngọn nến tiêu hao đêm ngày. Nguyện cho đoàn con mến đời tận hiến.</a:t>
            </a:r>
            <a:endParaRPr lang="en-US" sz="6600" dirty="0"/>
          </a:p>
        </p:txBody>
      </p:sp>
    </p:spTree>
    <p:extLst>
      <p:ext uri="{BB962C8B-B14F-4D97-AF65-F5344CB8AC3E}">
        <p14:creationId xmlns:p14="http://schemas.microsoft.com/office/powerpoint/2010/main" val="381696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Bánh miến với rượu nho, tinh kết hương hoa ruộng đồng, xin Chúa thương nhận cho. Này đây bao người góp công.</a:t>
            </a:r>
            <a:endParaRPr lang="en-US" sz="6000" dirty="0"/>
          </a:p>
        </p:txBody>
      </p:sp>
    </p:spTree>
    <p:extLst>
      <p:ext uri="{BB962C8B-B14F-4D97-AF65-F5344CB8AC3E}">
        <p14:creationId xmlns:p14="http://schemas.microsoft.com/office/powerpoint/2010/main" val="2888573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0000"/>
                </a:solidFill>
              </a:rPr>
              <a:t>Tk3.</a:t>
            </a:r>
            <a:r>
              <a:rPr lang="en-US" sz="6600" dirty="0" smtClean="0"/>
              <a:t> </a:t>
            </a:r>
            <a:r>
              <a:rPr lang="vi-VN" sz="6600" dirty="0"/>
              <a:t>Như dòng máu nghe tim trở về. Nguyện cho đoàn con suốt đời tìm Chúa.</a:t>
            </a:r>
            <a:endParaRPr lang="en-US" sz="6600" dirty="0"/>
          </a:p>
        </p:txBody>
      </p:sp>
    </p:spTree>
    <p:extLst>
      <p:ext uri="{BB962C8B-B14F-4D97-AF65-F5344CB8AC3E}">
        <p14:creationId xmlns:p14="http://schemas.microsoft.com/office/powerpoint/2010/main" val="381696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492"/>
            <a:ext cx="9037637" cy="5140007"/>
          </a:xfrm>
        </p:spPr>
        <p:txBody>
          <a:bodyPr/>
          <a:lstStyle/>
          <a:p>
            <a:pPr algn="just" eaLnBrk="1" hangingPunct="1">
              <a:lnSpc>
                <a:spcPct val="105000"/>
              </a:lnSpc>
            </a:pPr>
            <a:r>
              <a:rPr lang="vi-VN" sz="9600" b="0" u="sng" dirty="0">
                <a:solidFill>
                  <a:srgbClr val="FF0000"/>
                </a:solidFill>
                <a:effectLst/>
                <a:latin typeface="+mj-lt"/>
                <a:cs typeface="Times New Roman" pitchFamily="18" charset="0"/>
              </a:rPr>
              <a:t>Đk:</a:t>
            </a:r>
            <a:r>
              <a:rPr lang="vi-VN" sz="9600" b="0" dirty="0">
                <a:solidFill>
                  <a:srgbClr val="7030A0"/>
                </a:solidFill>
                <a:effectLst/>
                <a:latin typeface="+mj-lt"/>
                <a:cs typeface="Times New Roman" pitchFamily="18" charset="0"/>
              </a:rPr>
              <a:t> </a:t>
            </a:r>
            <a:r>
              <a:rPr lang="vi-VN" sz="9600" dirty="0">
                <a:solidFill>
                  <a:schemeClr val="accent4">
                    <a:lumMod val="95000"/>
                    <a:lumOff val="5000"/>
                  </a:schemeClr>
                </a:solidFill>
                <a:latin typeface="+mj-lt"/>
                <a:cs typeface="Times New Roman" pitchFamily="18" charset="0"/>
              </a:rPr>
              <a:t>Hồn tôi hỡi hãy chúc tụng Chúa Trời.</a:t>
            </a:r>
            <a:endParaRPr lang="vi-VN" sz="9600" dirty="0">
              <a:solidFill>
                <a:schemeClr val="accent4">
                  <a:lumMod val="95000"/>
                  <a:lumOff val="5000"/>
                </a:schemeClr>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3971748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Bánh miến với rượu nho, tinh kết hương hoa ruộng đồng, xin Chúa thương nhận cho. Này đây bao người góp công.</a:t>
            </a:r>
            <a:endParaRPr lang="en-US" sz="6000" dirty="0"/>
          </a:p>
        </p:txBody>
      </p:sp>
    </p:spTree>
    <p:extLst>
      <p:ext uri="{BB962C8B-B14F-4D97-AF65-F5344CB8AC3E}">
        <p14:creationId xmlns:p14="http://schemas.microsoft.com/office/powerpoint/2010/main" val="2888573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0000"/>
                </a:solidFill>
              </a:rPr>
              <a:t>Tk4.</a:t>
            </a:r>
            <a:r>
              <a:rPr lang="en-US" sz="6600" dirty="0" smtClean="0"/>
              <a:t> </a:t>
            </a:r>
            <a:r>
              <a:rPr lang="vi-VN" sz="6600" dirty="0"/>
              <a:t>Như hạt giống hư đi nẩy mầm. Nguyện cho đoàn con biết nhận thập giá.</a:t>
            </a:r>
            <a:endParaRPr lang="en-US" sz="6600" dirty="0"/>
          </a:p>
        </p:txBody>
      </p:sp>
    </p:spTree>
    <p:extLst>
      <p:ext uri="{BB962C8B-B14F-4D97-AF65-F5344CB8AC3E}">
        <p14:creationId xmlns:p14="http://schemas.microsoft.com/office/powerpoint/2010/main" val="109566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Bánh miến với rượu nho, tinh kết hương hoa ruộng đồng, xin Chúa thương nhận cho. Này đây bao người góp công.</a:t>
            </a:r>
            <a:endParaRPr lang="en-US" sz="6000" dirty="0"/>
          </a:p>
        </p:txBody>
      </p:sp>
    </p:spTree>
    <p:extLst>
      <p:ext uri="{BB962C8B-B14F-4D97-AF65-F5344CB8AC3E}">
        <p14:creationId xmlns:p14="http://schemas.microsoft.com/office/powerpoint/2010/main" val="2888573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629150"/>
          </a:xfrm>
        </p:spPr>
        <p:txBody>
          <a:bodyPr>
            <a:normAutofit/>
          </a:bodyPr>
          <a:lstStyle/>
          <a:p>
            <a:r>
              <a:rPr lang="en-US" sz="7200" dirty="0" err="1">
                <a:solidFill>
                  <a:srgbClr val="FF0000"/>
                </a:solidFill>
              </a:rPr>
              <a:t>Này</a:t>
            </a:r>
            <a:r>
              <a:rPr lang="en-US" sz="7200" dirty="0">
                <a:solidFill>
                  <a:srgbClr val="FF0000"/>
                </a:solidFill>
              </a:rPr>
              <a:t> </a:t>
            </a:r>
            <a:r>
              <a:rPr lang="en-US" sz="7200" dirty="0" err="1">
                <a:solidFill>
                  <a:srgbClr val="FF0000"/>
                </a:solidFill>
              </a:rPr>
              <a:t>Là</a:t>
            </a:r>
            <a:r>
              <a:rPr lang="en-US" sz="7200" dirty="0">
                <a:solidFill>
                  <a:srgbClr val="FF0000"/>
                </a:solidFill>
              </a:rPr>
              <a:t> Con Ta</a:t>
            </a:r>
            <a:r>
              <a:rPr lang="en-US" sz="7200" dirty="0" smtClean="0">
                <a:solidFill>
                  <a:srgbClr val="FF0000"/>
                </a:solidFill>
              </a:rPr>
              <a:t/>
            </a:r>
            <a:br>
              <a:rPr lang="en-US" sz="7200" dirty="0" smtClean="0">
                <a:solidFill>
                  <a:srgbClr val="FF0000"/>
                </a:solidFill>
              </a:rPr>
            </a:br>
            <a:r>
              <a:rPr lang="en-US" sz="7200" i="1" dirty="0" err="1" smtClean="0">
                <a:solidFill>
                  <a:srgbClr val="FF0000"/>
                </a:solidFill>
              </a:rPr>
              <a:t>Phạm</a:t>
            </a:r>
            <a:r>
              <a:rPr lang="en-US" sz="7200" i="1" dirty="0" smtClean="0">
                <a:solidFill>
                  <a:srgbClr val="FF0000"/>
                </a:solidFill>
              </a:rPr>
              <a:t> </a:t>
            </a:r>
            <a:r>
              <a:rPr lang="en-US" sz="7200" i="1" dirty="0" err="1" smtClean="0">
                <a:solidFill>
                  <a:srgbClr val="FF0000"/>
                </a:solidFill>
              </a:rPr>
              <a:t>Đình</a:t>
            </a:r>
            <a:r>
              <a:rPr lang="en-US" sz="7200" i="1" dirty="0" smtClean="0">
                <a:solidFill>
                  <a:srgbClr val="FF0000"/>
                </a:solidFill>
              </a:rPr>
              <a:t> </a:t>
            </a:r>
            <a:r>
              <a:rPr lang="en-US" sz="7200" i="1" dirty="0" err="1" smtClean="0">
                <a:solidFill>
                  <a:srgbClr val="FF0000"/>
                </a:solidFill>
              </a:rPr>
              <a:t>Nhu</a:t>
            </a:r>
            <a:endParaRPr lang="en-US" sz="72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0000"/>
                </a:solidFill>
              </a:rPr>
              <a:t>Tk1.</a:t>
            </a:r>
            <a:r>
              <a:rPr lang="en-US" sz="6600" dirty="0" smtClean="0"/>
              <a:t> </a:t>
            </a:r>
            <a:r>
              <a:rPr lang="vi-VN" sz="6600" dirty="0"/>
              <a:t>Này là Con Ta yêu dấu, đẹp lòng Ta mọi đàng. Này là Con Ta yêu dấu, các con hãy nghe lời Người.</a:t>
            </a:r>
            <a:endParaRPr lang="en-US" sz="6600" dirty="0"/>
          </a:p>
        </p:txBody>
      </p:sp>
    </p:spTree>
    <p:extLst>
      <p:ext uri="{BB962C8B-B14F-4D97-AF65-F5344CB8AC3E}">
        <p14:creationId xmlns:p14="http://schemas.microsoft.com/office/powerpoint/2010/main" val="736913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Vâng, chúng con vâng nghe Lời Người thành tâm, lạy Chúa. Vâng, chúng con vâng nghe lời Người, gẫm suy luôn suốt cuộc đời.</a:t>
            </a:r>
            <a:endParaRPr lang="en-US" sz="5400" dirty="0"/>
          </a:p>
        </p:txBody>
      </p:sp>
    </p:spTree>
    <p:extLst>
      <p:ext uri="{BB962C8B-B14F-4D97-AF65-F5344CB8AC3E}">
        <p14:creationId xmlns:p14="http://schemas.microsoft.com/office/powerpoint/2010/main" val="2063136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6000" dirty="0" smtClean="0">
                <a:solidFill>
                  <a:srgbClr val="FF0000"/>
                </a:solidFill>
              </a:rPr>
              <a:t>Tk2.</a:t>
            </a:r>
            <a:r>
              <a:rPr lang="en-US" sz="6000" dirty="0" smtClean="0"/>
              <a:t> </a:t>
            </a:r>
            <a:r>
              <a:rPr lang="vi-VN" sz="6000" dirty="0"/>
              <a:t>Lòng trẻ thơ đang trong trắng, là niềm vui cho đời. Để lòng thơ luôn tươi sáng, các con hãy nghe lời Người.</a:t>
            </a:r>
            <a:endParaRPr lang="en-US" sz="6000" dirty="0"/>
          </a:p>
        </p:txBody>
      </p:sp>
    </p:spTree>
    <p:extLst>
      <p:ext uri="{BB962C8B-B14F-4D97-AF65-F5344CB8AC3E}">
        <p14:creationId xmlns:p14="http://schemas.microsoft.com/office/powerpoint/2010/main" val="2165848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Vâng, chúng con vâng nghe Lời Người thành tâm, lạy Chúa. Vâng, chúng con vâng nghe lời Người, gẫm suy luôn suốt cuộc đời.</a:t>
            </a:r>
            <a:endParaRPr lang="en-US" sz="5400" dirty="0"/>
          </a:p>
        </p:txBody>
      </p:sp>
    </p:spTree>
    <p:extLst>
      <p:ext uri="{BB962C8B-B14F-4D97-AF65-F5344CB8AC3E}">
        <p14:creationId xmlns:p14="http://schemas.microsoft.com/office/powerpoint/2010/main" val="3351150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smtClean="0">
                <a:solidFill>
                  <a:srgbClr val="FF0000"/>
                </a:solidFill>
              </a:rPr>
              <a:t>Tk3.</a:t>
            </a:r>
            <a:r>
              <a:rPr lang="en-US" sz="6000" dirty="0" smtClean="0"/>
              <a:t> </a:t>
            </a:r>
            <a:r>
              <a:rPr lang="vi-VN" sz="6000" dirty="0"/>
              <a:t>Để lòng yên vui thư thái, ngay trên thế gian này. Và được hân hoan luôn mãi, các con hãy nghe lời Người.</a:t>
            </a:r>
            <a:endParaRPr lang="en-US" sz="6000" dirty="0"/>
          </a:p>
        </p:txBody>
      </p:sp>
    </p:spTree>
    <p:extLst>
      <p:ext uri="{BB962C8B-B14F-4D97-AF65-F5344CB8AC3E}">
        <p14:creationId xmlns:p14="http://schemas.microsoft.com/office/powerpoint/2010/main" val="2987498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Vâng, chúng con vâng nghe Lời Người thành tâm, lạy Chúa. Vâng, chúng con vâng nghe lời Người, gẫm suy luôn suốt cuộc đời.</a:t>
            </a:r>
            <a:endParaRPr lang="en-US" sz="5400" dirty="0"/>
          </a:p>
        </p:txBody>
      </p:sp>
    </p:spTree>
    <p:extLst>
      <p:ext uri="{BB962C8B-B14F-4D97-AF65-F5344CB8AC3E}">
        <p14:creationId xmlns:p14="http://schemas.microsoft.com/office/powerpoint/2010/main" val="335115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a:t>
            </a:r>
            <a:r>
              <a:rPr lang="en-US" sz="4800" b="0" u="sng" dirty="0">
                <a:solidFill>
                  <a:srgbClr val="FF0000"/>
                </a:solidFill>
                <a:effectLst/>
              </a:rPr>
              <a:t>1:</a:t>
            </a:r>
            <a:r>
              <a:rPr lang="vi-VN" sz="4800" b="0" dirty="0">
                <a:solidFill>
                  <a:srgbClr val="7030A0"/>
                </a:solidFill>
                <a:effectLst/>
              </a:rPr>
              <a:t> </a:t>
            </a:r>
            <a:r>
              <a:rPr lang="vi-VN" sz="4800" dirty="0">
                <a:solidFill>
                  <a:schemeClr val="accent4">
                    <a:lumMod val="95000"/>
                    <a:lumOff val="5000"/>
                  </a:schemeClr>
                </a:solidFill>
              </a:rPr>
              <a:t>Hồn tôi hỡi chúc tụng Chúa đi, lạy Thiên Chúa Đấng con thờ kính, Ngài cao cả muôn trùng. Áo Ngài mặc toàn oai phong lẫm liệt, cẩm bào Ngài khoác muôn vạn ánh hào quang.</a:t>
            </a:r>
            <a:endParaRPr lang="en-US" sz="4800" b="0" dirty="0">
              <a:solidFill>
                <a:schemeClr val="accent4">
                  <a:lumMod val="95000"/>
                  <a:lumOff val="5000"/>
                </a:schemeClr>
              </a:solidFill>
              <a:effectLst/>
            </a:endParaRPr>
          </a:p>
        </p:txBody>
      </p:sp>
    </p:spTree>
    <p:extLst>
      <p:ext uri="{BB962C8B-B14F-4D97-AF65-F5344CB8AC3E}">
        <p14:creationId xmlns:p14="http://schemas.microsoft.com/office/powerpoint/2010/main" val="1758285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6000" dirty="0" smtClean="0">
                <a:solidFill>
                  <a:srgbClr val="FF0000"/>
                </a:solidFill>
              </a:rPr>
              <a:t>CA NGUYỆN HIỆP LỄ</a:t>
            </a:r>
            <a:endParaRPr lang="en-US" sz="6000"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6000" dirty="0" err="1">
                <a:solidFill>
                  <a:srgbClr val="FF0000"/>
                </a:solidFill>
              </a:rPr>
              <a:t>Chúa</a:t>
            </a:r>
            <a:r>
              <a:rPr lang="en-US" sz="6000" dirty="0">
                <a:solidFill>
                  <a:srgbClr val="FF0000"/>
                </a:solidFill>
              </a:rPr>
              <a:t> </a:t>
            </a:r>
            <a:r>
              <a:rPr lang="en-US" sz="6000" dirty="0" err="1">
                <a:solidFill>
                  <a:srgbClr val="FF0000"/>
                </a:solidFill>
              </a:rPr>
              <a:t>Giêsu</a:t>
            </a:r>
            <a:r>
              <a:rPr lang="en-US" sz="6000" dirty="0">
                <a:solidFill>
                  <a:srgbClr val="FF0000"/>
                </a:solidFill>
              </a:rPr>
              <a:t> </a:t>
            </a:r>
            <a:r>
              <a:rPr lang="en-US" sz="6000" dirty="0" err="1">
                <a:solidFill>
                  <a:srgbClr val="FF0000"/>
                </a:solidFill>
              </a:rPr>
              <a:t>Chịu</a:t>
            </a:r>
            <a:r>
              <a:rPr lang="en-US" sz="6000" dirty="0">
                <a:solidFill>
                  <a:srgbClr val="FF0000"/>
                </a:solidFill>
              </a:rPr>
              <a:t> </a:t>
            </a:r>
            <a:r>
              <a:rPr lang="en-US" sz="6000" dirty="0" err="1">
                <a:solidFill>
                  <a:srgbClr val="FF0000"/>
                </a:solidFill>
              </a:rPr>
              <a:t>Phép</a:t>
            </a:r>
            <a:r>
              <a:rPr lang="en-US" sz="6000" dirty="0">
                <a:solidFill>
                  <a:srgbClr val="FF0000"/>
                </a:solidFill>
              </a:rPr>
              <a:t> </a:t>
            </a:r>
            <a:r>
              <a:rPr lang="en-US" sz="6000" dirty="0" err="1">
                <a:solidFill>
                  <a:srgbClr val="FF0000"/>
                </a:solidFill>
              </a:rPr>
              <a:t>Rửa</a:t>
            </a:r>
            <a:r>
              <a:rPr lang="en-US" sz="6000" dirty="0" smtClean="0">
                <a:solidFill>
                  <a:srgbClr val="FF0000"/>
                </a:solidFill>
              </a:rPr>
              <a:t/>
            </a:r>
            <a:br>
              <a:rPr lang="en-US" sz="6000" dirty="0" smtClean="0">
                <a:solidFill>
                  <a:srgbClr val="FF0000"/>
                </a:solidFill>
              </a:rPr>
            </a:br>
            <a:r>
              <a:rPr lang="en-US" sz="6000" i="1" dirty="0" err="1" smtClean="0">
                <a:solidFill>
                  <a:srgbClr val="FF0000"/>
                </a:solidFill>
              </a:rPr>
              <a:t>Trần</a:t>
            </a:r>
            <a:r>
              <a:rPr lang="en-US" sz="6000" i="1" dirty="0" smtClean="0">
                <a:solidFill>
                  <a:srgbClr val="FF0000"/>
                </a:solidFill>
              </a:rPr>
              <a:t> </a:t>
            </a:r>
            <a:r>
              <a:rPr lang="en-US" sz="6000" i="1" dirty="0" err="1" smtClean="0">
                <a:solidFill>
                  <a:srgbClr val="FF0000"/>
                </a:solidFill>
              </a:rPr>
              <a:t>Mừng</a:t>
            </a:r>
            <a:endParaRPr lang="en-US" sz="60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smtClean="0">
                <a:solidFill>
                  <a:srgbClr val="FF0000"/>
                </a:solidFill>
              </a:rPr>
              <a:t>T</a:t>
            </a:r>
            <a:r>
              <a:rPr lang="en-US" sz="4000" dirty="0" smtClean="0">
                <a:solidFill>
                  <a:srgbClr val="FF0000"/>
                </a:solidFill>
              </a:rPr>
              <a:t>k1.</a:t>
            </a:r>
            <a:r>
              <a:rPr lang="en-US" sz="4000" dirty="0" smtClean="0"/>
              <a:t> </a:t>
            </a:r>
            <a:r>
              <a:rPr lang="vi-VN" sz="4000" dirty="0"/>
              <a:t>Ngày ấy tại sông Gióc-đăng, khi Gioan đang làm phép rửa. Này chính Đức Giêsu đã tiến đến từ hàng tội nhân. Gioan chợt nhìn Người, đăm chiêu lòng bồi hồi, rồi thốt lên: Đây là Chiên Thiên Chúa. Người đến xóa tội trần gian, Người đến mặc dù sau tôi, nhưng Người hằng có trước tôi.</a:t>
            </a:r>
            <a:endParaRPr lang="en-US" sz="4000" dirty="0"/>
          </a:p>
        </p:txBody>
      </p:sp>
    </p:spTree>
    <p:extLst>
      <p:ext uri="{BB962C8B-B14F-4D97-AF65-F5344CB8AC3E}">
        <p14:creationId xmlns:p14="http://schemas.microsoft.com/office/powerpoint/2010/main" val="2427653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err="1" smtClean="0">
                <a:solidFill>
                  <a:srgbClr val="FF0000"/>
                </a:solidFill>
              </a:rPr>
              <a:t>Đk</a:t>
            </a:r>
            <a:r>
              <a:rPr lang="en-US" sz="4700" dirty="0" smtClean="0">
                <a:solidFill>
                  <a:srgbClr val="FF0000"/>
                </a:solidFill>
              </a:rPr>
              <a:t>.</a:t>
            </a:r>
            <a:r>
              <a:rPr lang="en-US" sz="4700" dirty="0" smtClean="0"/>
              <a:t> </a:t>
            </a:r>
            <a:r>
              <a:rPr lang="vi-VN" sz="4700" dirty="0"/>
              <a:t>Kìa tầng trời rộng mở, Thánh Thần ngư xuống trên Người, sai Người đi loan truyền tin vui khắp muôn nơi. Từ tầng trời rền tiếng, Chúa Cha tuyên phán về Người: Này là Con Ta, đẹp lòng Ta mọi đàng.</a:t>
            </a:r>
            <a:endParaRPr lang="en-US" sz="4700" dirty="0"/>
          </a:p>
        </p:txBody>
      </p:sp>
    </p:spTree>
    <p:extLst>
      <p:ext uri="{BB962C8B-B14F-4D97-AF65-F5344CB8AC3E}">
        <p14:creationId xmlns:p14="http://schemas.microsoft.com/office/powerpoint/2010/main" val="4003225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smtClean="0">
                <a:solidFill>
                  <a:srgbClr val="FF0000"/>
                </a:solidFill>
              </a:rPr>
              <a:t>Tk2.</a:t>
            </a:r>
            <a:r>
              <a:rPr lang="en-US" sz="4000" dirty="0" smtClean="0"/>
              <a:t> </a:t>
            </a:r>
            <a:r>
              <a:rPr lang="vi-VN" sz="4000" dirty="0"/>
              <a:t>Người đến tại sông Gióc-đăng, xin Gioan chu toàn phép rửa. Làm dấu chứng tình thương, theo Thánh Ý nhiệm mầu của Cha. Thông chia phận loài người, vai mang tội người đời, nguyện hiến thân khai mào trời đất mới. Là Đấng Cứu Độ trần gian, Người đến rửa hồn nhân gian chính bằng Thần khí lửa thiêng.</a:t>
            </a:r>
            <a:endParaRPr lang="en-US" sz="4000" dirty="0"/>
          </a:p>
        </p:txBody>
      </p:sp>
    </p:spTree>
    <p:extLst>
      <p:ext uri="{BB962C8B-B14F-4D97-AF65-F5344CB8AC3E}">
        <p14:creationId xmlns:p14="http://schemas.microsoft.com/office/powerpoint/2010/main" val="3816960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err="1" smtClean="0">
                <a:solidFill>
                  <a:srgbClr val="FF0000"/>
                </a:solidFill>
              </a:rPr>
              <a:t>Đk</a:t>
            </a:r>
            <a:r>
              <a:rPr lang="en-US" sz="4700" dirty="0" smtClean="0">
                <a:solidFill>
                  <a:srgbClr val="FF0000"/>
                </a:solidFill>
              </a:rPr>
              <a:t>.</a:t>
            </a:r>
            <a:r>
              <a:rPr lang="en-US" sz="4700" dirty="0" smtClean="0"/>
              <a:t> </a:t>
            </a:r>
            <a:r>
              <a:rPr lang="vi-VN" sz="4700" dirty="0"/>
              <a:t>Kìa tầng trời rộng mở, Thánh Thần ngư xuống trên Người, sai Người đi loan truyền tin vui khắp muôn nơi. Từ tầng trời rền tiếng, Chúa Cha tuyên phán về Người: Này là Con Ta, đẹp lòng Ta mọi đàng.</a:t>
            </a:r>
            <a:endParaRPr lang="en-US" sz="4700" dirty="0"/>
          </a:p>
        </p:txBody>
      </p:sp>
    </p:spTree>
    <p:extLst>
      <p:ext uri="{BB962C8B-B14F-4D97-AF65-F5344CB8AC3E}">
        <p14:creationId xmlns:p14="http://schemas.microsoft.com/office/powerpoint/2010/main" val="4003225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fontScale="90000"/>
          </a:bodyPr>
          <a:lstStyle/>
          <a:p>
            <a:pPr algn="just"/>
            <a:r>
              <a:rPr lang="en-US" sz="6000" dirty="0" smtClean="0">
                <a:solidFill>
                  <a:srgbClr val="FF0000"/>
                </a:solidFill>
              </a:rPr>
              <a:t>Tk2.</a:t>
            </a:r>
            <a:r>
              <a:rPr lang="en-US" sz="6000" dirty="0" smtClean="0"/>
              <a:t> </a:t>
            </a:r>
            <a:r>
              <a:rPr lang="vi-VN" sz="6000" dirty="0"/>
              <a:t>Núi, núi đem lại cảnh hòa bình trăm họ. Đồi, đồi rước về nền công lý vạn dân. Danh (là) danh thơm Người sẽ trường tồn vạn kỷ. Nức tiếng gần xa, gần xa dưới ánh mặt trời.</a:t>
            </a:r>
            <a:endParaRPr lang="en-US" sz="6000" dirty="0"/>
          </a:p>
        </p:txBody>
      </p:sp>
    </p:spTree>
    <p:extLst>
      <p:ext uri="{BB962C8B-B14F-4D97-AF65-F5344CB8AC3E}">
        <p14:creationId xmlns:p14="http://schemas.microsoft.com/office/powerpoint/2010/main" val="3816960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err="1" smtClean="0">
                <a:solidFill>
                  <a:srgbClr val="FF0000"/>
                </a:solidFill>
              </a:rPr>
              <a:t>Đk</a:t>
            </a:r>
            <a:r>
              <a:rPr lang="en-US" sz="4700" dirty="0" smtClean="0">
                <a:solidFill>
                  <a:srgbClr val="FF0000"/>
                </a:solidFill>
              </a:rPr>
              <a:t>.</a:t>
            </a:r>
            <a:r>
              <a:rPr lang="en-US" sz="4700" dirty="0" smtClean="0"/>
              <a:t> </a:t>
            </a:r>
            <a:r>
              <a:rPr lang="vi-VN" sz="4700" dirty="0"/>
              <a:t>Kìa tầng trời rộng mở, Thánh Thần ngư xuống trên Người, sai Người đi loan truyền tin vui khắp muôn nơi. Từ tầng trời rền tiếng, Chúa Cha tuyên phán về Người: Này là Con Ta, đẹp lòng Ta mọi đàng.</a:t>
            </a:r>
            <a:endParaRPr lang="en-US" sz="4700" dirty="0"/>
          </a:p>
        </p:txBody>
      </p:sp>
    </p:spTree>
    <p:extLst>
      <p:ext uri="{BB962C8B-B14F-4D97-AF65-F5344CB8AC3E}">
        <p14:creationId xmlns:p14="http://schemas.microsoft.com/office/powerpoint/2010/main" val="4003225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smtClean="0">
                <a:solidFill>
                  <a:srgbClr val="FF0000"/>
                </a:solidFill>
              </a:rPr>
              <a:t>Tk3.</a:t>
            </a:r>
            <a:r>
              <a:rPr lang="en-US" sz="4000" dirty="0" smtClean="0"/>
              <a:t> </a:t>
            </a:r>
            <a:r>
              <a:rPr lang="vi-VN" sz="4000" dirty="0"/>
              <a:t>Lạy Chúa là Vị Cứu Tinh, bao năm qua nhân trần ngóng đợi. Ngài chính ánh hừng đông, xua bóng tối diệt trừ tội khiên. Tin vui truyền mọi miền, tiêu tan ngàn buồn phiền, bừng cháy lên lửa tình yêu vô biên. Lạy Chúa chính nguồn tình thương, nhuần thấm tình người muôn phương, đất trời hòa khúc tán dương.</a:t>
            </a:r>
            <a:endParaRPr lang="en-US" sz="4000" dirty="0"/>
          </a:p>
        </p:txBody>
      </p:sp>
    </p:spTree>
    <p:extLst>
      <p:ext uri="{BB962C8B-B14F-4D97-AF65-F5344CB8AC3E}">
        <p14:creationId xmlns:p14="http://schemas.microsoft.com/office/powerpoint/2010/main" val="1587371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err="1" smtClean="0">
                <a:solidFill>
                  <a:srgbClr val="FF0000"/>
                </a:solidFill>
              </a:rPr>
              <a:t>Đk</a:t>
            </a:r>
            <a:r>
              <a:rPr lang="en-US" sz="4700" dirty="0" smtClean="0">
                <a:solidFill>
                  <a:srgbClr val="FF0000"/>
                </a:solidFill>
              </a:rPr>
              <a:t>.</a:t>
            </a:r>
            <a:r>
              <a:rPr lang="en-US" sz="4700" dirty="0" smtClean="0"/>
              <a:t> </a:t>
            </a:r>
            <a:r>
              <a:rPr lang="vi-VN" sz="4700" dirty="0"/>
              <a:t>Kìa tầng trời rộng mở, Thánh Thần ngư xuống trên Người, sai Người đi loan truyền tin vui khắp muôn nơi. Từ tầng trời rền tiếng, Chúa Cha tuyên phán về Người: Này là Con Ta, đẹp lòng Ta mọi đàng.</a:t>
            </a:r>
            <a:endParaRPr lang="en-US" sz="4700" dirty="0"/>
          </a:p>
        </p:txBody>
      </p:sp>
    </p:spTree>
    <p:extLst>
      <p:ext uri="{BB962C8B-B14F-4D97-AF65-F5344CB8AC3E}">
        <p14:creationId xmlns:p14="http://schemas.microsoft.com/office/powerpoint/2010/main" val="220512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Tk2</a:t>
            </a:r>
            <a:r>
              <a:rPr lang="en-US" sz="4800" b="0" u="sng" dirty="0">
                <a:solidFill>
                  <a:srgbClr val="FF0000"/>
                </a:solidFill>
                <a:effectLst/>
              </a:rPr>
              <a:t>:</a:t>
            </a:r>
            <a:r>
              <a:rPr lang="vi-VN" sz="4800" b="0" dirty="0">
                <a:solidFill>
                  <a:srgbClr val="7030A0"/>
                </a:solidFill>
                <a:effectLst/>
              </a:rPr>
              <a:t> </a:t>
            </a:r>
            <a:r>
              <a:rPr lang="vi-VN" sz="4800" dirty="0" smtClean="0">
                <a:solidFill>
                  <a:schemeClr val="accent4">
                    <a:lumMod val="95000"/>
                    <a:lumOff val="5000"/>
                  </a:schemeClr>
                </a:solidFill>
              </a:rPr>
              <a:t>Kỳ </a:t>
            </a:r>
            <a:r>
              <a:rPr lang="vi-VN" sz="4800" dirty="0">
                <a:solidFill>
                  <a:schemeClr val="accent4">
                    <a:lumMod val="95000"/>
                    <a:lumOff val="5000"/>
                  </a:schemeClr>
                </a:solidFill>
              </a:rPr>
              <a:t>công Chúa, quá nhiều Chúa ơi, thật phong phú với muôn màu sắc đầy ắp dương gian này. Với vạn vật Ngài khôn ngoan tác thành, linh hồn tôi hỡi, ca tụng Chúa Trời đi.</a:t>
            </a:r>
            <a:endParaRPr lang="en-US" sz="4800" b="0" dirty="0">
              <a:solidFill>
                <a:schemeClr val="accent4">
                  <a:lumMod val="95000"/>
                  <a:lumOff val="5000"/>
                </a:schemeClr>
              </a:solidFill>
              <a:effectLst/>
            </a:endParaRPr>
          </a:p>
        </p:txBody>
      </p:sp>
    </p:spTree>
    <p:extLst>
      <p:ext uri="{BB962C8B-B14F-4D97-AF65-F5344CB8AC3E}">
        <p14:creationId xmlns:p14="http://schemas.microsoft.com/office/powerpoint/2010/main" val="1160721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vi-VN" sz="6600" dirty="0">
                <a:solidFill>
                  <a:srgbClr val="FF0000"/>
                </a:solidFill>
              </a:rPr>
              <a:t>Bốn Mùa Yêu </a:t>
            </a:r>
            <a:r>
              <a:rPr lang="vi-VN" sz="6600" dirty="0" smtClean="0">
                <a:solidFill>
                  <a:srgbClr val="FF0000"/>
                </a:solidFill>
              </a:rPr>
              <a:t>Thương</a:t>
            </a:r>
            <a:r>
              <a:rPr lang="en-US" sz="6600" dirty="0" smtClean="0">
                <a:solidFill>
                  <a:srgbClr val="FF0000"/>
                </a:solidFill>
              </a:rPr>
              <a:t/>
            </a:r>
            <a:br>
              <a:rPr lang="en-US" sz="6600" dirty="0" smtClean="0">
                <a:solidFill>
                  <a:srgbClr val="FF0000"/>
                </a:solidFill>
              </a:rPr>
            </a:br>
            <a:r>
              <a:rPr lang="en-US" sz="6600" i="1" dirty="0" err="1" smtClean="0">
                <a:solidFill>
                  <a:srgbClr val="FF0000"/>
                </a:solidFill>
              </a:rPr>
              <a:t>Nguyễn</a:t>
            </a:r>
            <a:r>
              <a:rPr lang="en-US" sz="6600" i="1" dirty="0" smtClean="0">
                <a:solidFill>
                  <a:srgbClr val="FF0000"/>
                </a:solidFill>
              </a:rPr>
              <a:t> </a:t>
            </a:r>
            <a:r>
              <a:rPr lang="en-US" sz="6600" i="1" dirty="0" err="1" smtClean="0">
                <a:solidFill>
                  <a:srgbClr val="FF0000"/>
                </a:solidFill>
              </a:rPr>
              <a:t>Duy</a:t>
            </a:r>
            <a:endParaRPr lang="en-US" sz="6600" i="1" dirty="0">
              <a:solidFill>
                <a:srgbClr val="FF0000"/>
              </a:solidFill>
            </a:endParaRPr>
          </a:p>
        </p:txBody>
      </p:sp>
    </p:spTree>
    <p:extLst>
      <p:ext uri="{BB962C8B-B14F-4D97-AF65-F5344CB8AC3E}">
        <p14:creationId xmlns:p14="http://schemas.microsoft.com/office/powerpoint/2010/main" val="3816960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smtClean="0">
                <a:solidFill>
                  <a:srgbClr val="FF0000"/>
                </a:solidFill>
              </a:rPr>
              <a:t>Tk1.</a:t>
            </a:r>
            <a:r>
              <a:rPr lang="en-US" sz="4000" dirty="0" smtClean="0"/>
              <a:t> </a:t>
            </a:r>
            <a:r>
              <a:rPr lang="vi-VN" sz="4000" dirty="0"/>
              <a:t>Giêsu ơi! Ngài đến trong cuộc đời Ngài sống như con người đã hiến dâng cả đời. Giêsu ơi tình Chúa thật mênh mông, trời đất nào bao dung, tình đó ôi muôn trùng. Giêsu ơi tình Chúa vì yêu con, tình đó rồi cho con: sự sống trong linh hồn. Giêsu ơi Ngài đến để đưa con về suối trong ân tình về sống trong an bình.</a:t>
            </a:r>
            <a:endParaRPr lang="en-US" sz="4000" dirty="0"/>
          </a:p>
        </p:txBody>
      </p:sp>
    </p:spTree>
    <p:extLst>
      <p:ext uri="{BB962C8B-B14F-4D97-AF65-F5344CB8AC3E}">
        <p14:creationId xmlns:p14="http://schemas.microsoft.com/office/powerpoint/2010/main" val="3816960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Chúa đã đến ngày hôm qua đã đến ngày hôm nay đến mãi về tương lai. Con ước nguyện mến Chúa trọn tâm tư với bốn mùa yêu thương, tình đời không vấn vương.</a:t>
            </a:r>
            <a:endParaRPr lang="en-US" sz="5400" dirty="0"/>
          </a:p>
        </p:txBody>
      </p:sp>
    </p:spTree>
    <p:extLst>
      <p:ext uri="{BB962C8B-B14F-4D97-AF65-F5344CB8AC3E}">
        <p14:creationId xmlns:p14="http://schemas.microsoft.com/office/powerpoint/2010/main" val="3816960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dirty="0" smtClean="0">
                <a:solidFill>
                  <a:srgbClr val="FF0000"/>
                </a:solidFill>
              </a:rPr>
              <a:t>Tk2.</a:t>
            </a:r>
            <a:r>
              <a:rPr lang="en-US" sz="3600" dirty="0" smtClean="0"/>
              <a:t> </a:t>
            </a:r>
            <a:r>
              <a:rPr lang="vi-VN" sz="3600" dirty="0"/>
              <a:t>Khi xuân sang màu nắng tươi huy hoàng và gió đưa hương nồng tình thắm như mai vàng. Con không quên tìm đến cùng Giêsu vừa lúc tuổi ươm mơ cùng với bao mong chờ. Giêsu ơi vì Chúa là xuân tươi, là Chúa của tin vui con mãi luôn yêu Ngài. Xin cho con được mãi là hoa xuân để sống trên gian trần năm tháng không u buồn.</a:t>
            </a:r>
            <a:endParaRPr lang="en-US" sz="3600" dirty="0"/>
          </a:p>
        </p:txBody>
      </p:sp>
    </p:spTree>
    <p:extLst>
      <p:ext uri="{BB962C8B-B14F-4D97-AF65-F5344CB8AC3E}">
        <p14:creationId xmlns:p14="http://schemas.microsoft.com/office/powerpoint/2010/main" val="3816960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Chúa đã đến ngày hôm qua đã đến ngày hôm nay đến mãi về tương lai. Con ước nguyện mến Chúa trọn tâm tư với bốn mùa yêu thương, tình đời không vấn vương.</a:t>
            </a:r>
            <a:endParaRPr lang="en-US" sz="5400" dirty="0"/>
          </a:p>
        </p:txBody>
      </p:sp>
    </p:spTree>
    <p:extLst>
      <p:ext uri="{BB962C8B-B14F-4D97-AF65-F5344CB8AC3E}">
        <p14:creationId xmlns:p14="http://schemas.microsoft.com/office/powerpoint/2010/main" val="2872925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800" dirty="0" smtClean="0">
                <a:solidFill>
                  <a:srgbClr val="FF0000"/>
                </a:solidFill>
              </a:rPr>
              <a:t>Tk3.</a:t>
            </a:r>
            <a:r>
              <a:rPr lang="en-US" sz="3800" dirty="0" smtClean="0"/>
              <a:t> </a:t>
            </a:r>
            <a:r>
              <a:rPr lang="vi-VN" sz="3800" dirty="0"/>
              <a:t>Giêsu ơi tình Chúa đưa con về rực nóng tim bồi hồi tựa nắng giữa trưa hè. Bao say mê nhìn những mùa thu đi vương vấn chiều tương tư hình bóng ai mong chờ. Xin cho con đừng ước mộng xa xôi, đừng đắm chìm mưa rơi mà lãng quên ơn Ngài. Xin cho con nhìn những mùa thu đi lòng biết quay trở về được sống trong tim Ngài.</a:t>
            </a:r>
            <a:endParaRPr lang="en-US" sz="3800" dirty="0"/>
          </a:p>
        </p:txBody>
      </p:sp>
    </p:spTree>
    <p:extLst>
      <p:ext uri="{BB962C8B-B14F-4D97-AF65-F5344CB8AC3E}">
        <p14:creationId xmlns:p14="http://schemas.microsoft.com/office/powerpoint/2010/main" val="3816960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Chúa đã đến ngày hôm qua đã đến ngày hôm nay đến mãi về tương lai. Con ước nguyện mến Chúa trọn tâm tư với bốn mùa yêu thương, tình đời không vấn vương.</a:t>
            </a:r>
            <a:endParaRPr lang="en-US" sz="5400" dirty="0"/>
          </a:p>
        </p:txBody>
      </p:sp>
    </p:spTree>
    <p:extLst>
      <p:ext uri="{BB962C8B-B14F-4D97-AF65-F5344CB8AC3E}">
        <p14:creationId xmlns:p14="http://schemas.microsoft.com/office/powerpoint/2010/main" val="28729258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700" dirty="0" smtClean="0">
                <a:solidFill>
                  <a:srgbClr val="FF0000"/>
                </a:solidFill>
              </a:rPr>
              <a:t>Tk4.</a:t>
            </a:r>
            <a:r>
              <a:rPr lang="en-US" sz="3700" dirty="0" smtClean="0"/>
              <a:t> </a:t>
            </a:r>
            <a:r>
              <a:rPr lang="vi-VN" sz="3700" dirty="0"/>
              <a:t>Xin cho con đừng vấn vương đau buồn đừng giấu trong tâm hồn trời giá băng căm hờn. Xin cho con dù những mùa đông sang lạnh buốt cả không gian lòng vẫn không ngại ngùng. Giêsu ơi vì Chúa đã sinh ra đêm giá lạnh bơ vơ vì mến thương vô bờ. Xin cho con rộng mở lòng thương yêu để hiến dâng thật nhiều cho những ai đơn nghèo.</a:t>
            </a:r>
            <a:endParaRPr lang="en-US" sz="3700" dirty="0"/>
          </a:p>
        </p:txBody>
      </p:sp>
    </p:spTree>
    <p:extLst>
      <p:ext uri="{BB962C8B-B14F-4D97-AF65-F5344CB8AC3E}">
        <p14:creationId xmlns:p14="http://schemas.microsoft.com/office/powerpoint/2010/main" val="3453674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Chúa đã đến ngày hôm qua đã đến ngày hôm nay đến mãi về tương lai. Con ước nguyện mến Chúa trọn tâm tư với bốn mùa yêu thương, tình đời không vấn vương.</a:t>
            </a:r>
            <a:endParaRPr lang="en-US" sz="5400" dirty="0"/>
          </a:p>
        </p:txBody>
      </p:sp>
    </p:spTree>
    <p:extLst>
      <p:ext uri="{BB962C8B-B14F-4D97-AF65-F5344CB8AC3E}">
        <p14:creationId xmlns:p14="http://schemas.microsoft.com/office/powerpoint/2010/main" val="2872925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vi-VN" sz="8800" dirty="0">
                <a:solidFill>
                  <a:srgbClr val="FF0000"/>
                </a:solidFill>
              </a:rPr>
              <a:t>Xin Tri </a:t>
            </a:r>
            <a:r>
              <a:rPr lang="vi-VN" sz="8800" dirty="0" smtClean="0">
                <a:solidFill>
                  <a:srgbClr val="FF0000"/>
                </a:solidFill>
              </a:rPr>
              <a:t>Ân</a:t>
            </a:r>
            <a:r>
              <a:rPr lang="en-US" sz="8800" dirty="0" smtClean="0">
                <a:solidFill>
                  <a:srgbClr val="FF0000"/>
                </a:solidFill>
              </a:rPr>
              <a:t/>
            </a:r>
            <a:br>
              <a:rPr lang="en-US" sz="8800" dirty="0" smtClean="0">
                <a:solidFill>
                  <a:srgbClr val="FF0000"/>
                </a:solidFill>
              </a:rPr>
            </a:br>
            <a:r>
              <a:rPr lang="en-US" sz="6600" i="1" dirty="0" err="1" smtClean="0">
                <a:solidFill>
                  <a:srgbClr val="FF0000"/>
                </a:solidFill>
              </a:rPr>
              <a:t>Thành</a:t>
            </a:r>
            <a:r>
              <a:rPr lang="en-US" sz="6600" i="1" dirty="0" smtClean="0">
                <a:solidFill>
                  <a:srgbClr val="FF0000"/>
                </a:solidFill>
              </a:rPr>
              <a:t> </a:t>
            </a:r>
            <a:r>
              <a:rPr lang="en-US" sz="6600" i="1" dirty="0" err="1" smtClean="0">
                <a:solidFill>
                  <a:srgbClr val="FF0000"/>
                </a:solidFill>
              </a:rPr>
              <a:t>Tâm</a:t>
            </a:r>
            <a:endParaRPr lang="en-US" sz="6600" i="1" dirty="0">
              <a:solidFill>
                <a:srgbClr val="FF0000"/>
              </a:solidFill>
            </a:endParaRPr>
          </a:p>
        </p:txBody>
      </p:sp>
    </p:spTree>
    <p:extLst>
      <p:ext uri="{BB962C8B-B14F-4D97-AF65-F5344CB8AC3E}">
        <p14:creationId xmlns:p14="http://schemas.microsoft.com/office/powerpoint/2010/main" val="337521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Tk3</a:t>
            </a:r>
            <a:r>
              <a:rPr lang="en-US" sz="4800" b="0" u="sng" dirty="0">
                <a:solidFill>
                  <a:srgbClr val="FF0000"/>
                </a:solidFill>
                <a:effectLst/>
              </a:rPr>
              <a:t>:</a:t>
            </a:r>
            <a:r>
              <a:rPr lang="vi-VN" sz="4800" b="0" dirty="0">
                <a:solidFill>
                  <a:srgbClr val="7030A0"/>
                </a:solidFill>
                <a:effectLst/>
              </a:rPr>
              <a:t> </a:t>
            </a:r>
            <a:r>
              <a:rPr lang="vi-VN" sz="4800" dirty="0">
                <a:solidFill>
                  <a:schemeClr val="accent4">
                    <a:lumMod val="95000"/>
                    <a:lumOff val="5000"/>
                  </a:schemeClr>
                </a:solidFill>
              </a:rPr>
              <a:t>Kìa muông thú ngước nhìn Chúa luôn, đợi trông Chúa dủ thương nhìn đến dọn bữa cho no lòng. Chúng vội vàng lượm ngay khi Chúa tặng, thỏa lòng vì những ân lộc Chúa rộng ban.</a:t>
            </a:r>
            <a:endParaRPr lang="en-US" sz="4800" b="0" dirty="0">
              <a:solidFill>
                <a:schemeClr val="accent4">
                  <a:lumMod val="95000"/>
                  <a:lumOff val="5000"/>
                </a:schemeClr>
              </a:solidFill>
              <a:effectLst/>
            </a:endParaRPr>
          </a:p>
        </p:txBody>
      </p:sp>
    </p:spTree>
    <p:extLst>
      <p:ext uri="{BB962C8B-B14F-4D97-AF65-F5344CB8AC3E}">
        <p14:creationId xmlns:p14="http://schemas.microsoft.com/office/powerpoint/2010/main" val="35866201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0000"/>
                </a:solidFill>
              </a:rPr>
              <a:t>Tk1.</a:t>
            </a:r>
            <a:r>
              <a:rPr lang="en-US" sz="5400" dirty="0" smtClean="0"/>
              <a:t> </a:t>
            </a:r>
            <a:r>
              <a:rPr lang="vi-VN" sz="5400" dirty="0"/>
              <a:t>Chúa con ơi, con biết rằng Ngài đã đến, đến thương con nên sinh ra trên dương trần. Ban cho người nguồn vui phúc thiên thai, cho những ai đang nặng vai chốn lưu đày.</a:t>
            </a:r>
            <a:endParaRPr lang="en-US" sz="5400" dirty="0"/>
          </a:p>
        </p:txBody>
      </p:sp>
    </p:spTree>
    <p:extLst>
      <p:ext uri="{BB962C8B-B14F-4D97-AF65-F5344CB8AC3E}">
        <p14:creationId xmlns:p14="http://schemas.microsoft.com/office/powerpoint/2010/main" val="3375211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dirty="0" err="1" smtClean="0">
                <a:solidFill>
                  <a:srgbClr val="FF0000"/>
                </a:solidFill>
              </a:rPr>
              <a:t>Đk</a:t>
            </a:r>
            <a:r>
              <a:rPr lang="en-US" sz="4900" dirty="0" smtClean="0">
                <a:solidFill>
                  <a:srgbClr val="FF0000"/>
                </a:solidFill>
              </a:rPr>
              <a:t>.</a:t>
            </a:r>
            <a:r>
              <a:rPr lang="en-US" sz="4900" dirty="0" smtClean="0"/>
              <a:t> </a:t>
            </a:r>
            <a:r>
              <a:rPr lang="vi-VN" sz="4900" dirty="0"/>
              <a:t>Xin tri ân, xin tri ân, con cám ơn Ngài. Yêu thương con, yêu thương con không bờ không bến. Hôm nay đây, như hôm qua, mai này vẫn thế, Chúa vẫn là Thiên Chúa của tình thương.</a:t>
            </a:r>
            <a:endParaRPr lang="en-US" sz="4900" dirty="0"/>
          </a:p>
        </p:txBody>
      </p:sp>
    </p:spTree>
    <p:extLst>
      <p:ext uri="{BB962C8B-B14F-4D97-AF65-F5344CB8AC3E}">
        <p14:creationId xmlns:p14="http://schemas.microsoft.com/office/powerpoint/2010/main" val="19220372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0000"/>
                </a:solidFill>
              </a:rPr>
              <a:t>Tk2.</a:t>
            </a:r>
            <a:r>
              <a:rPr lang="en-US" sz="5400" dirty="0" smtClean="0"/>
              <a:t> </a:t>
            </a:r>
            <a:r>
              <a:rPr lang="vi-VN" sz="5400" dirty="0"/>
              <a:t>Chúa con ơi, con hiểu rồi, Ngài đã chết, chết cho con, chết hy sinh trên thập hình. Cho cuộc đời vợi đi nỗi thương đau, cho khóc than, cho hờn oán sẽ phai tàn.</a:t>
            </a:r>
            <a:endParaRPr lang="en-US" sz="5400" dirty="0"/>
          </a:p>
        </p:txBody>
      </p:sp>
    </p:spTree>
    <p:extLst>
      <p:ext uri="{BB962C8B-B14F-4D97-AF65-F5344CB8AC3E}">
        <p14:creationId xmlns:p14="http://schemas.microsoft.com/office/powerpoint/2010/main" val="3375211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dirty="0" err="1" smtClean="0">
                <a:solidFill>
                  <a:srgbClr val="FF0000"/>
                </a:solidFill>
              </a:rPr>
              <a:t>Đk</a:t>
            </a:r>
            <a:r>
              <a:rPr lang="en-US" sz="4900" dirty="0" smtClean="0">
                <a:solidFill>
                  <a:srgbClr val="FF0000"/>
                </a:solidFill>
              </a:rPr>
              <a:t>.</a:t>
            </a:r>
            <a:r>
              <a:rPr lang="en-US" sz="4900" dirty="0" smtClean="0"/>
              <a:t> </a:t>
            </a:r>
            <a:r>
              <a:rPr lang="vi-VN" sz="4900" dirty="0"/>
              <a:t>Xin tri ân, xin tri ân, con cám ơn Ngài. Yêu thương con, yêu thương con không bờ không bến. Hôm nay đây, như hôm qua, mai này vẫn thế, Chúa vẫn là Thiên Chúa của tình thương.</a:t>
            </a:r>
            <a:endParaRPr lang="en-US" sz="4900" dirty="0"/>
          </a:p>
        </p:txBody>
      </p:sp>
    </p:spTree>
    <p:extLst>
      <p:ext uri="{BB962C8B-B14F-4D97-AF65-F5344CB8AC3E}">
        <p14:creationId xmlns:p14="http://schemas.microsoft.com/office/powerpoint/2010/main" val="39702841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0000"/>
                </a:solidFill>
              </a:rPr>
              <a:t>Tk3.</a:t>
            </a:r>
            <a:r>
              <a:rPr lang="en-US" sz="4800" dirty="0" smtClean="0"/>
              <a:t> </a:t>
            </a:r>
            <a:r>
              <a:rPr lang="vi-VN" sz="4800" dirty="0"/>
              <a:t>Chúa con ơi, rồi mai này Ngài lại đến, đến kêu con, đến đem con, đem mọi người. Ai trung thành được chia phúc vinh quang trong Nước Cha, nơi tiệc thánh sống thanh nhàn.</a:t>
            </a:r>
            <a:endParaRPr lang="en-US" sz="4800" dirty="0"/>
          </a:p>
        </p:txBody>
      </p:sp>
    </p:spTree>
    <p:extLst>
      <p:ext uri="{BB962C8B-B14F-4D97-AF65-F5344CB8AC3E}">
        <p14:creationId xmlns:p14="http://schemas.microsoft.com/office/powerpoint/2010/main" val="1504659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dirty="0" err="1" smtClean="0">
                <a:solidFill>
                  <a:srgbClr val="FF0000"/>
                </a:solidFill>
              </a:rPr>
              <a:t>Đk</a:t>
            </a:r>
            <a:r>
              <a:rPr lang="en-US" sz="4900" dirty="0" smtClean="0">
                <a:solidFill>
                  <a:srgbClr val="FF0000"/>
                </a:solidFill>
              </a:rPr>
              <a:t>.</a:t>
            </a:r>
            <a:r>
              <a:rPr lang="en-US" sz="4900" dirty="0" smtClean="0"/>
              <a:t> </a:t>
            </a:r>
            <a:r>
              <a:rPr lang="vi-VN" sz="4900" dirty="0"/>
              <a:t>Xin tri ân, xin tri ân, con cám ơn Ngài. Yêu thương con, yêu thương con không bờ không bến. Hôm nay đây, như hôm qua, mai này vẫn thế, Chúa vẫn là Thiên Chúa của tình thương.</a:t>
            </a:r>
            <a:endParaRPr lang="en-US" sz="4900" dirty="0"/>
          </a:p>
        </p:txBody>
      </p:sp>
    </p:spTree>
    <p:extLst>
      <p:ext uri="{BB962C8B-B14F-4D97-AF65-F5344CB8AC3E}">
        <p14:creationId xmlns:p14="http://schemas.microsoft.com/office/powerpoint/2010/main" val="39702841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7200" dirty="0" smtClean="0">
                <a:solidFill>
                  <a:srgbClr val="FF0000"/>
                </a:solidFill>
              </a:rPr>
              <a:t>CA KẾT LỄ</a:t>
            </a:r>
            <a:endParaRPr lang="en-US" sz="7200" dirty="0">
              <a:solidFill>
                <a:srgbClr val="FF0000"/>
              </a:solidFill>
            </a:endParaRPr>
          </a:p>
        </p:txBody>
      </p:sp>
    </p:spTree>
    <p:extLst>
      <p:ext uri="{BB962C8B-B14F-4D97-AF65-F5344CB8AC3E}">
        <p14:creationId xmlns:p14="http://schemas.microsoft.com/office/powerpoint/2010/main" val="33752119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vi-VN" sz="7200" dirty="0">
                <a:solidFill>
                  <a:srgbClr val="FF0000"/>
                </a:solidFill>
              </a:rPr>
              <a:t>Ngài Đã Cất </a:t>
            </a:r>
            <a:r>
              <a:rPr lang="vi-VN" sz="7200" dirty="0" smtClean="0">
                <a:solidFill>
                  <a:srgbClr val="FF0000"/>
                </a:solidFill>
              </a:rPr>
              <a:t>Bước</a:t>
            </a:r>
            <a:r>
              <a:rPr lang="en-US" sz="7200" dirty="0" smtClean="0">
                <a:solidFill>
                  <a:srgbClr val="FF0000"/>
                </a:solidFill>
              </a:rPr>
              <a:t/>
            </a:r>
            <a:br>
              <a:rPr lang="en-US" sz="7200" dirty="0" smtClean="0">
                <a:solidFill>
                  <a:srgbClr val="FF0000"/>
                </a:solidFill>
              </a:rPr>
            </a:br>
            <a:r>
              <a:rPr lang="en-US" sz="7200" i="1" dirty="0" smtClean="0">
                <a:solidFill>
                  <a:srgbClr val="FF0000"/>
                </a:solidFill>
              </a:rPr>
              <a:t>Tri </a:t>
            </a:r>
            <a:r>
              <a:rPr lang="en-US" sz="7200" i="1" dirty="0" err="1" smtClean="0">
                <a:solidFill>
                  <a:srgbClr val="FF0000"/>
                </a:solidFill>
              </a:rPr>
              <a:t>Văn</a:t>
            </a:r>
            <a:r>
              <a:rPr lang="en-US" sz="7200" i="1" dirty="0" smtClean="0">
                <a:solidFill>
                  <a:srgbClr val="FF0000"/>
                </a:solidFill>
              </a:rPr>
              <a:t> </a:t>
            </a:r>
            <a:r>
              <a:rPr lang="en-US" sz="7200" i="1" dirty="0" err="1" smtClean="0">
                <a:solidFill>
                  <a:srgbClr val="FF0000"/>
                </a:solidFill>
              </a:rPr>
              <a:t>Vinh</a:t>
            </a:r>
            <a:endParaRPr lang="en-US" sz="7200" i="1" dirty="0">
              <a:solidFill>
                <a:srgbClr val="FF0000"/>
              </a:solidFill>
            </a:endParaRPr>
          </a:p>
        </p:txBody>
      </p:sp>
    </p:spTree>
    <p:extLst>
      <p:ext uri="{BB962C8B-B14F-4D97-AF65-F5344CB8AC3E}">
        <p14:creationId xmlns:p14="http://schemas.microsoft.com/office/powerpoint/2010/main" val="3375211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err="1" smtClean="0">
                <a:solidFill>
                  <a:srgbClr val="FF0000"/>
                </a:solidFill>
              </a:rPr>
              <a:t>Đk</a:t>
            </a:r>
            <a:r>
              <a:rPr lang="en-US" sz="4000" dirty="0" smtClean="0">
                <a:solidFill>
                  <a:srgbClr val="FF0000"/>
                </a:solidFill>
              </a:rPr>
              <a:t>.</a:t>
            </a:r>
            <a:r>
              <a:rPr lang="en-US" sz="4000" dirty="0" smtClean="0"/>
              <a:t> </a:t>
            </a:r>
            <a:r>
              <a:rPr lang="vi-VN" sz="4000" dirty="0"/>
              <a:t>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a:t>
            </a:r>
            <a:endParaRPr lang="en-US" sz="4000" dirty="0"/>
          </a:p>
        </p:txBody>
      </p:sp>
    </p:spTree>
    <p:extLst>
      <p:ext uri="{BB962C8B-B14F-4D97-AF65-F5344CB8AC3E}">
        <p14:creationId xmlns:p14="http://schemas.microsoft.com/office/powerpoint/2010/main" val="3043896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800" dirty="0" smtClean="0">
                <a:solidFill>
                  <a:srgbClr val="FF0000"/>
                </a:solidFill>
              </a:rPr>
              <a:t>Tk1.</a:t>
            </a:r>
            <a:r>
              <a:rPr lang="vi-VN" sz="3800" dirty="0" smtClean="0"/>
              <a:t> </a:t>
            </a:r>
            <a:r>
              <a:rPr lang="vi-VN" sz="3800" dirty="0"/>
              <a:t>Chúa đã đến với thân hèn, đêm đông buốt lạnh lùng, mang thân kẻ nghèo khó. Ngài đã đến cất tiếng kêu ai quanh đây sẽ theo Ngài đi loan sứ điệp Tin Vui. Chúa đã đến với thân nghèo, không nơi để tựa đầu, không nơi để dừng chân. Ngài đã bước tới không vương vấn, quyết đem trọn đời mình hầu mong cứu độ nhân gian.</a:t>
            </a:r>
            <a:endParaRPr lang="en-US" sz="3800" dirty="0"/>
          </a:p>
        </p:txBody>
      </p:sp>
    </p:spTree>
    <p:extLst>
      <p:ext uri="{BB962C8B-B14F-4D97-AF65-F5344CB8AC3E}">
        <p14:creationId xmlns:p14="http://schemas.microsoft.com/office/powerpoint/2010/main" val="337521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effectLst/>
              </a:rPr>
              <a:t>Tk</a:t>
            </a:r>
            <a:r>
              <a:rPr lang="en-US" sz="5400" u="sng" dirty="0" smtClean="0">
                <a:solidFill>
                  <a:srgbClr val="FF0000"/>
                </a:solidFill>
                <a:effectLst/>
              </a:rPr>
              <a:t>4</a:t>
            </a:r>
            <a:r>
              <a:rPr lang="en-US" sz="5400" b="0" u="sng" dirty="0" smtClean="0">
                <a:solidFill>
                  <a:srgbClr val="FF0000"/>
                </a:solidFill>
                <a:effectLst/>
              </a:rPr>
              <a:t>:</a:t>
            </a:r>
            <a:r>
              <a:rPr lang="vi-VN" sz="5400" b="0" dirty="0" smtClean="0">
                <a:solidFill>
                  <a:srgbClr val="7030A0"/>
                </a:solidFill>
                <a:effectLst/>
              </a:rPr>
              <a:t> </a:t>
            </a:r>
            <a:r>
              <a:rPr lang="vi-VN" sz="5400" dirty="0">
                <a:solidFill>
                  <a:schemeClr val="accent5">
                    <a:lumMod val="25000"/>
                  </a:schemeClr>
                </a:solidFill>
              </a:rPr>
              <a:t> </a:t>
            </a:r>
            <a:r>
              <a:rPr lang="vi-VN" sz="5400" dirty="0">
                <a:solidFill>
                  <a:schemeClr val="accent4">
                    <a:lumMod val="95000"/>
                    <a:lumOff val="5000"/>
                  </a:schemeClr>
                </a:solidFill>
              </a:rPr>
              <a:t>Vừa khi Chúa rút lại khí thiêng, là thân chúng trở lui bụi cát vì tắt hơi thở rồi. Muốn tạo lại Ngài ban sinh khí vào, bởi Ngài đổi mới bộ mặt của trần gian.</a:t>
            </a:r>
            <a:endParaRPr lang="en-US" sz="5400" b="0" dirty="0">
              <a:solidFill>
                <a:schemeClr val="accent4">
                  <a:lumMod val="95000"/>
                  <a:lumOff val="5000"/>
                </a:schemeClr>
              </a:solidFill>
              <a:effectLst/>
            </a:endParaRPr>
          </a:p>
        </p:txBody>
      </p:sp>
    </p:spTree>
    <p:extLst>
      <p:ext uri="{BB962C8B-B14F-4D97-AF65-F5344CB8AC3E}">
        <p14:creationId xmlns:p14="http://schemas.microsoft.com/office/powerpoint/2010/main" val="9156267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err="1" smtClean="0">
                <a:solidFill>
                  <a:srgbClr val="FF0000"/>
                </a:solidFill>
              </a:rPr>
              <a:t>Đk</a:t>
            </a:r>
            <a:r>
              <a:rPr lang="en-US" sz="4000" dirty="0" smtClean="0">
                <a:solidFill>
                  <a:srgbClr val="FF0000"/>
                </a:solidFill>
              </a:rPr>
              <a:t>.</a:t>
            </a:r>
            <a:r>
              <a:rPr lang="en-US" sz="4000" dirty="0" smtClean="0"/>
              <a:t> </a:t>
            </a:r>
            <a:r>
              <a:rPr lang="vi-VN" sz="4000" dirty="0"/>
              <a:t>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a:t>
            </a:r>
            <a:endParaRPr lang="en-US" sz="4000" dirty="0"/>
          </a:p>
        </p:txBody>
      </p:sp>
    </p:spTree>
    <p:extLst>
      <p:ext uri="{BB962C8B-B14F-4D97-AF65-F5344CB8AC3E}">
        <p14:creationId xmlns:p14="http://schemas.microsoft.com/office/powerpoint/2010/main" val="26756290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700" dirty="0" smtClean="0">
                <a:solidFill>
                  <a:srgbClr val="FF0000"/>
                </a:solidFill>
              </a:rPr>
              <a:t>Tk2.</a:t>
            </a:r>
            <a:r>
              <a:rPr lang="en-US" sz="3700" dirty="0" smtClean="0"/>
              <a:t> </a:t>
            </a:r>
            <a:r>
              <a:rPr lang="vi-VN" sz="3700" dirty="0"/>
              <a:t>Chúa đã sai các Tông đồ đi loan báo Tin Mừng: “Đây Nước Trời gần bên”. Này những kẻ đau yếu được lành, ai phong hủi được sạch, kẻ chết sẽ lại được sống. Xin cho con biết theo Ngài, không mang túi mang gậy, áo khoác ngoài cũng không. Và cũng không mang giày mang dép, cũng không mang bạc tiền, để theo bước Ngài đã đi.</a:t>
            </a:r>
            <a:endParaRPr lang="en-US" sz="3700" dirty="0"/>
          </a:p>
        </p:txBody>
      </p:sp>
    </p:spTree>
    <p:extLst>
      <p:ext uri="{BB962C8B-B14F-4D97-AF65-F5344CB8AC3E}">
        <p14:creationId xmlns:p14="http://schemas.microsoft.com/office/powerpoint/2010/main" val="3375211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err="1" smtClean="0">
                <a:solidFill>
                  <a:srgbClr val="FF0000"/>
                </a:solidFill>
              </a:rPr>
              <a:t>Đk</a:t>
            </a:r>
            <a:r>
              <a:rPr lang="en-US" sz="4000" dirty="0" smtClean="0">
                <a:solidFill>
                  <a:srgbClr val="FF0000"/>
                </a:solidFill>
              </a:rPr>
              <a:t>.</a:t>
            </a:r>
            <a:r>
              <a:rPr lang="en-US" sz="4000" dirty="0" smtClean="0"/>
              <a:t> </a:t>
            </a:r>
            <a:r>
              <a:rPr lang="vi-VN" sz="4000" dirty="0"/>
              <a:t>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a:t>
            </a:r>
            <a:endParaRPr lang="en-US" sz="4000" dirty="0"/>
          </a:p>
        </p:txBody>
      </p:sp>
    </p:spTree>
    <p:extLst>
      <p:ext uri="{BB962C8B-B14F-4D97-AF65-F5344CB8AC3E}">
        <p14:creationId xmlns:p14="http://schemas.microsoft.com/office/powerpoint/2010/main" val="26756290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800" dirty="0" smtClean="0">
                <a:solidFill>
                  <a:srgbClr val="FF0000"/>
                </a:solidFill>
              </a:rPr>
              <a:t>Tk3.</a:t>
            </a:r>
            <a:r>
              <a:rPr lang="en-US" sz="3800" dirty="0" smtClean="0"/>
              <a:t> </a:t>
            </a:r>
            <a:r>
              <a:rPr lang="vi-VN" sz="3800" dirty="0"/>
              <a:t>Mau ra đi đến thôn làng, ai xứng đáng hãy tìm, hãy ở lại nhà đó. Và hãy vui câu chúc an bình cho ai biết đón nhận, an vui sẽ ngự lại đó. Đây Cha sai chúng lên đường, như chiên giữa sói rừng, giữa muôn ngàn hiểm nguy. Và hãy khôn ngoan mà minh chứng, sống đơn sơ hiền hoà, để ơn cứu độ tràn lan.</a:t>
            </a:r>
            <a:endParaRPr lang="en-US" sz="3800" dirty="0"/>
          </a:p>
        </p:txBody>
      </p:sp>
    </p:spTree>
    <p:extLst>
      <p:ext uri="{BB962C8B-B14F-4D97-AF65-F5344CB8AC3E}">
        <p14:creationId xmlns:p14="http://schemas.microsoft.com/office/powerpoint/2010/main" val="33752119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dirty="0" err="1" smtClean="0">
                <a:solidFill>
                  <a:srgbClr val="FF0000"/>
                </a:solidFill>
              </a:rPr>
              <a:t>Đk</a:t>
            </a:r>
            <a:r>
              <a:rPr lang="en-US" sz="4000" dirty="0" smtClean="0">
                <a:solidFill>
                  <a:srgbClr val="FF0000"/>
                </a:solidFill>
              </a:rPr>
              <a:t>.</a:t>
            </a:r>
            <a:r>
              <a:rPr lang="en-US" sz="4000" dirty="0" smtClean="0"/>
              <a:t> </a:t>
            </a:r>
            <a:r>
              <a:rPr lang="vi-VN" sz="4000" dirty="0"/>
              <a:t>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a:t>
            </a:r>
            <a:endParaRPr lang="en-US" sz="4000" dirty="0"/>
          </a:p>
        </p:txBody>
      </p:sp>
    </p:spTree>
    <p:extLst>
      <p:ext uri="{BB962C8B-B14F-4D97-AF65-F5344CB8AC3E}">
        <p14:creationId xmlns:p14="http://schemas.microsoft.com/office/powerpoint/2010/main" val="26756290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7200" dirty="0" err="1">
                <a:solidFill>
                  <a:srgbClr val="FF0000"/>
                </a:solidFill>
              </a:rPr>
              <a:t>Bài</a:t>
            </a:r>
            <a:r>
              <a:rPr lang="en-US" sz="7200" dirty="0">
                <a:solidFill>
                  <a:srgbClr val="FF0000"/>
                </a:solidFill>
              </a:rPr>
              <a:t> </a:t>
            </a:r>
            <a:r>
              <a:rPr lang="en-US" sz="7200" dirty="0" err="1">
                <a:solidFill>
                  <a:srgbClr val="FF0000"/>
                </a:solidFill>
              </a:rPr>
              <a:t>Ca</a:t>
            </a:r>
            <a:r>
              <a:rPr lang="en-US" sz="7200" dirty="0">
                <a:solidFill>
                  <a:srgbClr val="FF0000"/>
                </a:solidFill>
              </a:rPr>
              <a:t> </a:t>
            </a:r>
            <a:r>
              <a:rPr lang="en-US" sz="7200" dirty="0" err="1">
                <a:solidFill>
                  <a:srgbClr val="FF0000"/>
                </a:solidFill>
              </a:rPr>
              <a:t>Cảm</a:t>
            </a:r>
            <a:r>
              <a:rPr lang="en-US" sz="7200" dirty="0">
                <a:solidFill>
                  <a:srgbClr val="FF0000"/>
                </a:solidFill>
              </a:rPr>
              <a:t> </a:t>
            </a:r>
            <a:r>
              <a:rPr lang="en-US" sz="7200" dirty="0" err="1">
                <a:solidFill>
                  <a:srgbClr val="FF0000"/>
                </a:solidFill>
              </a:rPr>
              <a:t>Tạ</a:t>
            </a:r>
            <a:r>
              <a:rPr lang="en-US" sz="7200" dirty="0" smtClean="0">
                <a:solidFill>
                  <a:srgbClr val="FF0000"/>
                </a:solidFill>
              </a:rPr>
              <a:t/>
            </a:r>
            <a:br>
              <a:rPr lang="en-US" sz="7200" dirty="0" smtClean="0">
                <a:solidFill>
                  <a:srgbClr val="FF0000"/>
                </a:solidFill>
              </a:rPr>
            </a:br>
            <a:r>
              <a:rPr lang="en-US" sz="5400" i="1" dirty="0" err="1" smtClean="0">
                <a:solidFill>
                  <a:srgbClr val="FF0000"/>
                </a:solidFill>
              </a:rPr>
              <a:t>Anh</a:t>
            </a:r>
            <a:r>
              <a:rPr lang="en-US" sz="5400" i="1" dirty="0" smtClean="0">
                <a:solidFill>
                  <a:srgbClr val="FF0000"/>
                </a:solidFill>
              </a:rPr>
              <a:t> </a:t>
            </a:r>
            <a:r>
              <a:rPr lang="en-US" sz="5400" i="1" dirty="0" err="1" smtClean="0">
                <a:solidFill>
                  <a:srgbClr val="FF0000"/>
                </a:solidFill>
              </a:rPr>
              <a:t>Tuấn</a:t>
            </a:r>
            <a:endParaRPr lang="en-US" sz="5400" i="1" dirty="0">
              <a:solidFill>
                <a:srgbClr val="FF0000"/>
              </a:solidFill>
            </a:endParaRPr>
          </a:p>
        </p:txBody>
      </p:sp>
    </p:spTree>
    <p:extLst>
      <p:ext uri="{BB962C8B-B14F-4D97-AF65-F5344CB8AC3E}">
        <p14:creationId xmlns:p14="http://schemas.microsoft.com/office/powerpoint/2010/main" val="33752119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ừng hồi chuông ngân vang, đoàn con cất tiếng hát, mừng năm thánh Chúa nay rộng ban. Đoàn con khắp thế giới, trên đường tiến về trời, cùng hát lên bài ca cảm tạ</a:t>
            </a:r>
            <a:endParaRPr lang="en-US" sz="5400" dirty="0"/>
          </a:p>
        </p:txBody>
      </p:sp>
    </p:spTree>
    <p:extLst>
      <p:ext uri="{BB962C8B-B14F-4D97-AF65-F5344CB8AC3E}">
        <p14:creationId xmlns:p14="http://schemas.microsoft.com/office/powerpoint/2010/main" val="33752119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5400" dirty="0" smtClean="0">
                <a:solidFill>
                  <a:srgbClr val="FF0000"/>
                </a:solidFill>
              </a:rPr>
              <a:t>Tk1.</a:t>
            </a:r>
            <a:r>
              <a:rPr lang="en-US" sz="5400" dirty="0" smtClean="0"/>
              <a:t> </a:t>
            </a:r>
            <a:r>
              <a:rPr lang="vi-VN" sz="5400" dirty="0"/>
              <a:t>Luôn trông cậy vào lòng Chúa xót thương. Luôn tin tưởng Ngài ở bên sớm hôm. Cất tiếng hát cảm tạ, Chúa đã xuống gian trần để mở lối đưa ta về Nước Trời.</a:t>
            </a:r>
            <a:endParaRPr lang="en-US" sz="5400" dirty="0"/>
          </a:p>
        </p:txBody>
      </p:sp>
    </p:spTree>
    <p:extLst>
      <p:ext uri="{BB962C8B-B14F-4D97-AF65-F5344CB8AC3E}">
        <p14:creationId xmlns:p14="http://schemas.microsoft.com/office/powerpoint/2010/main" val="3375211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ừng hồi chuông ngân vang, đoàn con cất tiếng hát, mừng năm thánh Chúa nay rộng ban. Đoàn con khắp thế giới, trên đường tiến về trời, cùng hát lên bài ca cảm tạ</a:t>
            </a:r>
            <a:endParaRPr lang="en-US" sz="5400" dirty="0"/>
          </a:p>
        </p:txBody>
      </p:sp>
    </p:spTree>
    <p:extLst>
      <p:ext uri="{BB962C8B-B14F-4D97-AF65-F5344CB8AC3E}">
        <p14:creationId xmlns:p14="http://schemas.microsoft.com/office/powerpoint/2010/main" val="188196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5400" dirty="0" smtClean="0">
                <a:solidFill>
                  <a:srgbClr val="FF0000"/>
                </a:solidFill>
              </a:rPr>
              <a:t>Tk2.</a:t>
            </a:r>
            <a:r>
              <a:rPr lang="en-US" sz="5400" dirty="0" smtClean="0"/>
              <a:t> </a:t>
            </a:r>
            <a:r>
              <a:rPr lang="vi-VN" sz="5400" dirty="0" smtClean="0"/>
              <a:t>Trong </a:t>
            </a:r>
            <a:r>
              <a:rPr lang="vi-VN" sz="5400" dirty="0"/>
              <a:t>hy vọng cùng nhịp bước tiến đi, không lo gì dù hiểm nguy sá chi. Có Chúa bước đi cùng, Chúa dẫn lối soi đường, bàn tay Chúa luôn che chở giữ gìn.</a:t>
            </a:r>
            <a:endParaRPr lang="en-US" sz="5400" dirty="0"/>
          </a:p>
        </p:txBody>
      </p:sp>
    </p:spTree>
    <p:extLst>
      <p:ext uri="{BB962C8B-B14F-4D97-AF65-F5344CB8AC3E}">
        <p14:creationId xmlns:p14="http://schemas.microsoft.com/office/powerpoint/2010/main" val="180600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6000" dirty="0">
                <a:solidFill>
                  <a:schemeClr val="accent4">
                    <a:lumMod val="95000"/>
                    <a:lumOff val="5000"/>
                  </a:schemeClr>
                </a:solidFill>
                <a:latin typeface="+mj-lt"/>
                <a:cs typeface="Times New Roman" pitchFamily="18" charset="0"/>
              </a:rPr>
              <a:t>Gio-an nói: Đấng sẽ đến sau tôi thì uy lực hơn tôi. Người sẽ rửa các ngươi trong lửa và Thánh Thần.</a:t>
            </a:r>
            <a:endParaRPr lang="en-US" sz="6000" b="0" u="sng" dirty="0">
              <a:solidFill>
                <a:schemeClr val="accent4">
                  <a:lumMod val="95000"/>
                  <a:lumOff val="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u="sng">
                <a:solidFill>
                  <a:srgbClr val="FF0000"/>
                </a:solidFill>
                <a:effectLst>
                  <a:outerShdw blurRad="38100" dist="38100" dir="2700000" algn="tl">
                    <a:srgbClr val="000000">
                      <a:alpha val="43137"/>
                    </a:srgbClr>
                  </a:outerShdw>
                </a:effectLs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r>
              <a:rPr lang="en-US" sz="3600" u="sng">
                <a:solidFill>
                  <a:srgbClr val="FF0000"/>
                </a:solidFill>
                <a:cs typeface="Times New Roman" pitchFamily="18" charset="0"/>
              </a:rPr>
              <a:t>Alleluia.</a:t>
            </a:r>
          </a:p>
        </p:txBody>
      </p:sp>
    </p:spTree>
    <p:extLst>
      <p:ext uri="{BB962C8B-B14F-4D97-AF65-F5344CB8AC3E}">
        <p14:creationId xmlns:p14="http://schemas.microsoft.com/office/powerpoint/2010/main" val="28662221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ừng hồi chuông ngân vang, đoàn con cất tiếng hát, mừng năm thánh Chúa nay rộng ban. Đoàn con khắp thế giới, trên đường tiến về trời, cùng hát lên bài ca cảm tạ</a:t>
            </a:r>
            <a:endParaRPr lang="en-US" sz="5400" dirty="0"/>
          </a:p>
        </p:txBody>
      </p:sp>
    </p:spTree>
    <p:extLst>
      <p:ext uri="{BB962C8B-B14F-4D97-AF65-F5344CB8AC3E}">
        <p14:creationId xmlns:p14="http://schemas.microsoft.com/office/powerpoint/2010/main" val="1881962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en-US" sz="5400" dirty="0" smtClean="0">
                <a:solidFill>
                  <a:srgbClr val="FF0000"/>
                </a:solidFill>
              </a:rPr>
              <a:t>Tk3.</a:t>
            </a:r>
            <a:r>
              <a:rPr lang="en-US" sz="5400" dirty="0" smtClean="0"/>
              <a:t> </a:t>
            </a:r>
            <a:r>
              <a:rPr lang="vi-VN" sz="5400" dirty="0"/>
              <a:t>Muôn cung đàn hòa với tiếng hát vang, xin ca ngợi vì hồng ân Chúa ban. Cảm mến Chúa nhân lành, Chúa thắp sáng hy vọng và lửa Mến trong tim người lữ hành.</a:t>
            </a:r>
            <a:endParaRPr lang="en-US" sz="5400" dirty="0"/>
          </a:p>
        </p:txBody>
      </p:sp>
    </p:spTree>
    <p:extLst>
      <p:ext uri="{BB962C8B-B14F-4D97-AF65-F5344CB8AC3E}">
        <p14:creationId xmlns:p14="http://schemas.microsoft.com/office/powerpoint/2010/main" val="39572799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err="1" smtClean="0">
                <a:solidFill>
                  <a:srgbClr val="FF0000"/>
                </a:solidFill>
              </a:rPr>
              <a:t>Đk</a:t>
            </a:r>
            <a:r>
              <a:rPr lang="en-US" sz="5400" dirty="0" smtClean="0">
                <a:solidFill>
                  <a:srgbClr val="FF0000"/>
                </a:solidFill>
              </a:rPr>
              <a:t>.</a:t>
            </a:r>
            <a:r>
              <a:rPr lang="en-US" sz="5400" dirty="0" smtClean="0"/>
              <a:t> </a:t>
            </a:r>
            <a:r>
              <a:rPr lang="vi-VN" sz="5400" dirty="0"/>
              <a:t>ừng hồi chuông ngân vang, đoàn con cất tiếng hát, mừng năm thánh Chúa nay rộng ban. Đoàn con khắp thế giới, trên đường tiến về trời, cùng hát lên bài ca cảm tạ</a:t>
            </a:r>
            <a:endParaRPr lang="en-US" sz="5400" dirty="0"/>
          </a:p>
        </p:txBody>
      </p:sp>
    </p:spTree>
    <p:extLst>
      <p:ext uri="{BB962C8B-B14F-4D97-AF65-F5344CB8AC3E}">
        <p14:creationId xmlns:p14="http://schemas.microsoft.com/office/powerpoint/2010/main" val="1881962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vi-VN" sz="7200" b="1" dirty="0">
                <a:solidFill>
                  <a:srgbClr val="FF0000"/>
                </a:solidFill>
              </a:rPr>
              <a:t>Sai Đi Rao Giảng</a:t>
            </a:r>
            <a:r>
              <a:rPr lang="en-US" sz="7200" b="1" dirty="0" smtClean="0">
                <a:solidFill>
                  <a:srgbClr val="FF0000"/>
                </a:solidFill>
              </a:rPr>
              <a:t/>
            </a:r>
            <a:br>
              <a:rPr lang="en-US" sz="7200" b="1" dirty="0" smtClean="0">
                <a:solidFill>
                  <a:srgbClr val="FF0000"/>
                </a:solidFill>
              </a:rPr>
            </a:br>
            <a:r>
              <a:rPr lang="en-US" sz="5400" b="1" i="1" dirty="0" err="1" smtClean="0">
                <a:solidFill>
                  <a:srgbClr val="FF0000"/>
                </a:solidFill>
              </a:rPr>
              <a:t>Thiên</a:t>
            </a:r>
            <a:r>
              <a:rPr lang="en-US" sz="5400" b="1" i="1" dirty="0" smtClean="0">
                <a:solidFill>
                  <a:srgbClr val="FF0000"/>
                </a:solidFill>
              </a:rPr>
              <a:t> </a:t>
            </a:r>
            <a:r>
              <a:rPr lang="en-US" sz="5400" b="1" i="1" dirty="0" err="1" smtClean="0">
                <a:solidFill>
                  <a:srgbClr val="FF0000"/>
                </a:solidFill>
              </a:rPr>
              <a:t>Lan</a:t>
            </a:r>
            <a:endParaRPr lang="en-US" sz="7200" b="1" i="1" dirty="0">
              <a:solidFill>
                <a:srgbClr val="FF0000"/>
              </a:solidFill>
            </a:endParaRPr>
          </a:p>
        </p:txBody>
      </p:sp>
    </p:spTree>
    <p:extLst>
      <p:ext uri="{BB962C8B-B14F-4D97-AF65-F5344CB8AC3E}">
        <p14:creationId xmlns:p14="http://schemas.microsoft.com/office/powerpoint/2010/main" val="33752119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Thần Khí Chúa ngự xuống trên tôi, vì Chúa đã xức dầu cho tôi. Thần Khí Chúa ngự xuống trên tôi, vì Chúa đã xức dầu cho tôi.</a:t>
            </a:r>
            <a:endParaRPr lang="en-US" sz="6000" dirty="0"/>
          </a:p>
        </p:txBody>
      </p:sp>
    </p:spTree>
    <p:extLst>
      <p:ext uri="{BB962C8B-B14F-4D97-AF65-F5344CB8AC3E}">
        <p14:creationId xmlns:p14="http://schemas.microsoft.com/office/powerpoint/2010/main" val="18381801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smtClean="0">
                <a:solidFill>
                  <a:srgbClr val="FF0000"/>
                </a:solidFill>
              </a:rPr>
              <a:t>Tk1.</a:t>
            </a:r>
            <a:r>
              <a:rPr lang="en-US" sz="4700" dirty="0" smtClean="0"/>
              <a:t> </a:t>
            </a:r>
            <a:r>
              <a:rPr lang="vi-VN" sz="4700" dirty="0"/>
              <a:t>Sai tôi đi rao giảng Tin Mừng cho người nghèo khó. Sai tôi đi băng bó vết thương những ai khổ đau. Đem yêu thương cho người thất vọng cho người cùng khốn. Và đến ủi an những người đang sống trong ưu phiền</a:t>
            </a:r>
            <a:endParaRPr lang="en-US" sz="4700" dirty="0"/>
          </a:p>
        </p:txBody>
      </p:sp>
    </p:spTree>
    <p:extLst>
      <p:ext uri="{BB962C8B-B14F-4D97-AF65-F5344CB8AC3E}">
        <p14:creationId xmlns:p14="http://schemas.microsoft.com/office/powerpoint/2010/main" val="3375211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Thần Khí Chúa ngự xuống trên tôi, vì Chúa đã xức dầu cho tôi. Thần Khí Chúa ngự xuống trên tôi, vì Chúa đã xức dầu cho tôi.</a:t>
            </a:r>
            <a:endParaRPr lang="en-US" sz="6000" dirty="0"/>
          </a:p>
        </p:txBody>
      </p:sp>
    </p:spTree>
    <p:extLst>
      <p:ext uri="{BB962C8B-B14F-4D97-AF65-F5344CB8AC3E}">
        <p14:creationId xmlns:p14="http://schemas.microsoft.com/office/powerpoint/2010/main" val="9766519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0000"/>
                </a:solidFill>
              </a:rPr>
              <a:t>Tk2.</a:t>
            </a:r>
            <a:r>
              <a:rPr lang="en-US" sz="4800" dirty="0" smtClean="0"/>
              <a:t> </a:t>
            </a:r>
            <a:r>
              <a:rPr lang="vi-VN" sz="4800" dirty="0"/>
              <a:t>Sai tôi đi rao giảng Tin Mừng cho người tội lỗi. Sai tôi đi gieo rắc Thánh ân xuống trên mọi nơi. Đem yêu thương cho người u sầu cho người thù oán. Và đến giải oan những người đang sống trong lao tù.</a:t>
            </a:r>
            <a:endParaRPr lang="en-US" sz="4800" dirty="0"/>
          </a:p>
        </p:txBody>
      </p:sp>
    </p:spTree>
    <p:extLst>
      <p:ext uri="{BB962C8B-B14F-4D97-AF65-F5344CB8AC3E}">
        <p14:creationId xmlns:p14="http://schemas.microsoft.com/office/powerpoint/2010/main" val="33752119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0000"/>
                </a:solidFill>
              </a:rPr>
              <a:t>Đk</a:t>
            </a:r>
            <a:r>
              <a:rPr lang="en-US" sz="6000" dirty="0" smtClean="0">
                <a:solidFill>
                  <a:srgbClr val="FF0000"/>
                </a:solidFill>
              </a:rPr>
              <a:t>.</a:t>
            </a:r>
            <a:r>
              <a:rPr lang="en-US" sz="6000" dirty="0" smtClean="0"/>
              <a:t> </a:t>
            </a:r>
            <a:r>
              <a:rPr lang="vi-VN" sz="6000" dirty="0"/>
              <a:t>Thần Khí Chúa ngự xuống trên tôi, vì Chúa đã xức dầu cho tôi. Thần Khí Chúa ngự xuống trên tôi, vì Chúa đã xức dầu cho tôi.</a:t>
            </a:r>
            <a:endParaRPr lang="en-US" sz="6000" dirty="0"/>
          </a:p>
        </p:txBody>
      </p:sp>
    </p:spTree>
    <p:extLst>
      <p:ext uri="{BB962C8B-B14F-4D97-AF65-F5344CB8AC3E}">
        <p14:creationId xmlns:p14="http://schemas.microsoft.com/office/powerpoint/2010/main" val="9766519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dirty="0">
                <a:solidFill>
                  <a:srgbClr val="FF0000"/>
                </a:solidFill>
              </a:rPr>
              <a:t>CODA: </a:t>
            </a:r>
            <a:r>
              <a:rPr lang="vi-VN" sz="6000" dirty="0">
                <a:solidFill>
                  <a:schemeClr val="accent4">
                    <a:lumMod val="50000"/>
                  </a:schemeClr>
                </a:solidFill>
              </a:rPr>
              <a:t>Hân hoan ra đi rao giảng Tin Mừng, nói với thế giới Nước Trời đã đến.</a:t>
            </a:r>
            <a:endParaRPr lang="en-US" sz="6000" dirty="0">
              <a:solidFill>
                <a:schemeClr val="accent4">
                  <a:lumMod val="50000"/>
                </a:schemeClr>
              </a:solidFill>
            </a:endParaRPr>
          </a:p>
        </p:txBody>
      </p:sp>
    </p:spTree>
    <p:extLst>
      <p:ext uri="{BB962C8B-B14F-4D97-AF65-F5344CB8AC3E}">
        <p14:creationId xmlns:p14="http://schemas.microsoft.com/office/powerpoint/2010/main" val="3375211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3595</Words>
  <Application>Microsoft Office PowerPoint</Application>
  <PresentationFormat>On-screen Show (16:9)</PresentationFormat>
  <Paragraphs>114</Paragraphs>
  <Slides>99</Slides>
  <Notes>2</Notes>
  <HiddenSlides>0</HiddenSlides>
  <MMClips>0</MMClips>
  <ScaleCrop>false</ScaleCrop>
  <HeadingPairs>
    <vt:vector size="4" baseType="variant">
      <vt:variant>
        <vt:lpstr>Theme</vt:lpstr>
      </vt:variant>
      <vt:variant>
        <vt:i4>32</vt:i4>
      </vt:variant>
      <vt:variant>
        <vt:lpstr>Slide Titles</vt:lpstr>
      </vt:variant>
      <vt:variant>
        <vt:i4>99</vt:i4>
      </vt:variant>
    </vt:vector>
  </HeadingPairs>
  <TitlesOfParts>
    <vt:vector size="131" baseType="lpstr">
      <vt:lpstr>Office Theme</vt:lpstr>
      <vt:lpstr>10_Office Theme</vt:lpstr>
      <vt:lpstr>12_Office Theme</vt:lpstr>
      <vt:lpstr>10_Default Design</vt:lpstr>
      <vt:lpstr>19_Office Theme</vt:lpstr>
      <vt:lpstr>17_Office Theme</vt:lpstr>
      <vt:lpstr>21_Office Theme</vt:lpstr>
      <vt:lpstr>1_Office Theme</vt:lpstr>
      <vt:lpstr>2_Office Theme</vt:lpstr>
      <vt:lpstr>22_Office Theme</vt:lpstr>
      <vt:lpstr>3_Office Theme</vt:lpstr>
      <vt:lpstr>4_Office Theme</vt:lpstr>
      <vt:lpstr>5_Office Theme</vt:lpstr>
      <vt:lpstr>18_Office Theme</vt:lpstr>
      <vt:lpstr>23_Office Theme</vt:lpstr>
      <vt:lpstr>24_Office Theme</vt:lpstr>
      <vt:lpstr>25_Office Theme</vt:lpstr>
      <vt:lpstr>26_Office Theme</vt:lpstr>
      <vt:lpstr>27_Office Theme</vt:lpstr>
      <vt:lpstr>6_Office Theme</vt:lpstr>
      <vt:lpstr>7_Office Theme</vt:lpstr>
      <vt:lpstr>8_Office Theme</vt:lpstr>
      <vt:lpstr>28_Office Theme</vt:lpstr>
      <vt:lpstr>9_Office Theme</vt:lpstr>
      <vt:lpstr>29_Office Theme</vt:lpstr>
      <vt:lpstr>30_Office Theme</vt:lpstr>
      <vt:lpstr>11_Office Theme</vt:lpstr>
      <vt:lpstr>13_Office Theme</vt:lpstr>
      <vt:lpstr>14_Office Theme</vt:lpstr>
      <vt:lpstr>15_Office Theme</vt:lpstr>
      <vt:lpstr>16_Office Theme</vt:lpstr>
      <vt:lpstr>31_Office Theme</vt:lpstr>
      <vt:lpstr>PowerPoint Presentation</vt:lpstr>
      <vt:lpstr> </vt:lpstr>
      <vt:lpstr> </vt:lpstr>
      <vt:lpstr> </vt:lpstr>
      <vt:lpstr>Tk1: Hồn tôi hỡi chúc tụng Chúa đi, lạy Thiên Chúa Đấng con thờ kính, Ngài cao cả muôn trùng. Áo Ngài mặc toàn oai phong lẫm liệt, cẩm bào Ngài khoác muôn vạn ánh hào quang.</vt:lpstr>
      <vt:lpstr>Tk2: Kỳ công Chúa, quá nhiều Chúa ơi, thật phong phú với muôn màu sắc đầy ắp dương gian này. Với vạn vật Ngài khôn ngoan tác thành, linh hồn tôi hỡi, ca tụng Chúa Trời đi.</vt:lpstr>
      <vt:lpstr>Tk3: Kìa muông thú ngước nhìn Chúa luôn, đợi trông Chúa dủ thương nhìn đến dọn bữa cho no lòng. Chúng vội vàng lượm ngay khi Chúa tặng, thỏa lòng vì những ân lộc Chúa rộng ban.</vt:lpstr>
      <vt:lpstr>Tk4:  Vừa khi Chúa rút lại khí thiêng, là thân chúng trở lui bụi cát vì tắt hơi thở rồi. Muốn tạo lại Ngài ban sinh khí vào, bởi Ngài đổi mới bộ mặt của trần gian.</vt:lpstr>
      <vt:lpstr> </vt:lpstr>
      <vt:lpstr>CA NHẬP LỄ</vt:lpstr>
      <vt:lpstr>Chúa Chịu Phép Rửa Mi Trầm</vt:lpstr>
      <vt:lpstr>ĐK. Ngày ấy Chúa chịu phép rửa tầng trời đã mở ra, Thánh Thần như chim bồ câu hiện đến. Và Chúa Cha tuyên phán: Này là Con Ta dấu yêu, hãy nghe lời Ngài.</vt:lpstr>
      <vt:lpstr>Tk1. Trên sông Gio-đan, Gio-an làm phép rửa. Nào người ơi khắc ghi Chúa rửa ta sạch tội lỗi.</vt:lpstr>
      <vt:lpstr>ĐK. Ngày ấy Chúa chịu phép rửa tầng trời đã mở ra, Thánh Thần như chim bồ câu hiện đến. Và Chúa Cha tuyên phán: Này là Con Ta dấu yêu, hãy nghe lời Ngài.</vt:lpstr>
      <vt:lpstr>Tk2. Ni-cô-đê-mô đêm khuya tìm đến Chúa. Và nhờ ơn tái sinh Chúa rửa ta sạch tội lỗi. </vt:lpstr>
      <vt:lpstr>ĐK. Ngày ấy Chúa chịu phép rửa tầng trời đã mở ra, Thánh Thần như chim bồ câu hiện đến. Và Chúa Cha tuyên phán: Này là Con Ta dấu yêu, hãy nghe lời Ngài.</vt:lpstr>
      <vt:lpstr>Này Là Con Ta Minh Phương</vt:lpstr>
      <vt:lpstr>ĐK. Ngài từ sông Gio-đan lên, các tầng trời mở ra, Thánh Thần ngự đến. Chim bồ câu đậu trên đầu Ngài, và có tiếng Chúa Cha từ trời phán: Này là Con Ta yêu dấu, Con đẹp lòng Ta mọi đàng.</vt:lpstr>
      <vt:lpstr>Tk1. Đức Kitô có tội chi mà Gioan làm phép rửa cho Ngài. Đây chính Ngài dạy ta chu toàn luật Chúa, và hằng làm theo ý Chúa Cha.</vt:lpstr>
      <vt:lpstr>ĐK. Ngài từ sông Gio-đan lên, các tầng trời mở ra, Thánh Thần ngự đến. Chim bồ câu đậu trên đầu Ngài, và có tiếng Chúa Cha từ trời phán: Này là Con Ta yêu dấu, Con đẹp lòng Ta mọi đàng.</vt:lpstr>
      <vt:lpstr>Tk2. Chúa cho con nên nghĩa tử Chúa bởi nước và Thánh Linh của Ngài. Xin Chúa hằng để tâm giữ gìn con mãi, hầu làm đẹp thánh ý Chúa Cha.</vt:lpstr>
      <vt:lpstr>ĐK. Ngài từ sông Gio-đan lên, các tầng trời mở ra, Thánh Thần ngự đến. Chim bồ câu đậu trên đầu Ngài, và có tiếng Chúa Cha từ trời phán: Này là Con Ta yêu dấu, Con đẹp lòng Ta mọi đàng.</vt:lpstr>
      <vt:lpstr>Con Ta Yêu Dấu. Giang Ân</vt:lpstr>
      <vt:lpstr>ĐK. Từ trời cao có tiếng Chúa Cha phán rằng: này là Con Ta yêu dấu, sống đẹp lòng Ta mọi đàng. Và hôm nay Giêsu Con Một Thiên Chúa đã chịu phép rửa vì yêu thương chúng ta.</vt:lpstr>
      <vt:lpstr>Tk1. Hãy hát, hãy hát dâng lời chúc tụng. Hãy hát, hãy hát dâng lời cảm tạ. Ngàn dân ơi vui lên! Triều thần ơi vui lên! Vui lên trong niềm hân hoan.</vt:lpstr>
      <vt:lpstr>Tk2. Tiến bước, tiến bước loan truyền Nước Trời. Ra đi, ra đi rao giảng Tin Mừng. Ngàn dân ơi vui lên! Triều thần ơi vui lên! Vui lên trong niềm hân hoan.</vt:lpstr>
      <vt:lpstr>CA TIẾN LỄ</vt:lpstr>
      <vt:lpstr>Ca Dâng Lễ Văn Chi</vt:lpstr>
      <vt:lpstr>Đk. Xin dâng lên trước tôn nhan Ngài tấm bánh này bởi muôn hạt lúa miến và lao công nước mắt mồ hôi, xin dâng lên. Và này đây là chén rượu nồng được ép bởi ngàn chùm nho chín, nguyện dâng lên như hy lễ toàn thiêu xin dâng lên.</vt:lpstr>
      <vt:lpstr>Tk1. Trước bàn thờ Thiên Chúa í a đoàn con xin dâng Ngài này xác với hồn con Chúa ơi.</vt:lpstr>
      <vt:lpstr>Tk2. Lễ vật này dâng Chúa í a tình thương dâng trọn vẹn làm hiến lễ tình yêu Chúa ơi.</vt:lpstr>
      <vt:lpstr>Tk3. Kết hợp cùng hy lễ í a ngàn hy sinh trong đời cùng hiến lễ đồi xưa Chúa ơi.</vt:lpstr>
      <vt:lpstr>Con Thiên Chúa Làm Người Kim Long</vt:lpstr>
      <vt:lpstr>Đk. Bánh miến với rượu nho, tinh kết hương hoa ruộng đồng, xin Chúa thương nhận cho. Này đây bao người góp công.</vt:lpstr>
      <vt:lpstr>Tk1. Như giọt nước tan trong rượu nồng. Nguyện cho đoàn con kết hiệp cùng Chúa.</vt:lpstr>
      <vt:lpstr>Đk. Bánh miến với rượu nho, tinh kết hương hoa ruộng đồng, xin Chúa thương nhận cho. Này đây bao người góp công.</vt:lpstr>
      <vt:lpstr>Tk2. Như ngọn nến tiêu hao đêm ngày. Nguyện cho đoàn con mến đời tận hiến.</vt:lpstr>
      <vt:lpstr>Đk. Bánh miến với rượu nho, tinh kết hương hoa ruộng đồng, xin Chúa thương nhận cho. Này đây bao người góp công.</vt:lpstr>
      <vt:lpstr>Tk3. Như dòng máu nghe tim trở về. Nguyện cho đoàn con suốt đời tìm Chúa.</vt:lpstr>
      <vt:lpstr>Đk. Bánh miến với rượu nho, tinh kết hương hoa ruộng đồng, xin Chúa thương nhận cho. Này đây bao người góp công.</vt:lpstr>
      <vt:lpstr>Tk4. Như hạt giống hư đi nẩy mầm. Nguyện cho đoàn con biết nhận thập giá.</vt:lpstr>
      <vt:lpstr>Đk. Bánh miến với rượu nho, tinh kết hương hoa ruộng đồng, xin Chúa thương nhận cho. Này đây bao người góp công.</vt:lpstr>
      <vt:lpstr>Này Là Con Ta Phạm Đình Nhu</vt:lpstr>
      <vt:lpstr>Tk1. Này là Con Ta yêu dấu, đẹp lòng Ta mọi đàng. Này là Con Ta yêu dấu, các con hãy nghe lời Người.</vt:lpstr>
      <vt:lpstr>Đk. Vâng, chúng con vâng nghe Lời Người thành tâm, lạy Chúa. Vâng, chúng con vâng nghe lời Người, gẫm suy luôn suốt cuộc đời.</vt:lpstr>
      <vt:lpstr>Tk2. Lòng trẻ thơ đang trong trắng, là niềm vui cho đời. Để lòng thơ luôn tươi sáng, các con hãy nghe lời Người.</vt:lpstr>
      <vt:lpstr>Đk. Vâng, chúng con vâng nghe Lời Người thành tâm, lạy Chúa. Vâng, chúng con vâng nghe lời Người, gẫm suy luôn suốt cuộc đời.</vt:lpstr>
      <vt:lpstr>Tk3. Để lòng yên vui thư thái, ngay trên thế gian này. Và được hân hoan luôn mãi, các con hãy nghe lời Người.</vt:lpstr>
      <vt:lpstr>Đk. Vâng, chúng con vâng nghe Lời Người thành tâm, lạy Chúa. Vâng, chúng con vâng nghe lời Người, gẫm suy luôn suốt cuộc đời.</vt:lpstr>
      <vt:lpstr>CA NGUYỆN HIỆP LỄ</vt:lpstr>
      <vt:lpstr>Chúa Giêsu Chịu Phép Rửa Trần Mừng</vt:lpstr>
      <vt:lpstr>Tk1. Ngày ấy tại sông Gióc-đăng, khi Gioan đang làm phép rửa. Này chính Đức Giêsu đã tiến đến từ hàng tội nhân. Gioan chợt nhìn Người, đăm chiêu lòng bồi hồi, rồi thốt lên: Đây là Chiên Thiên Chúa. Người đến xóa tội trần gian, Người đến mặc dù sau tôi, nhưng Người hằng có trước tôi.</vt:lpstr>
      <vt:lpstr>Đk. Kìa tầng trời rộng mở, Thánh Thần ngư xuống trên Người, sai Người đi loan truyền tin vui khắp muôn nơi. Từ tầng trời rền tiếng, Chúa Cha tuyên phán về Người: Này là Con Ta, đẹp lòng Ta mọi đàng.</vt:lpstr>
      <vt:lpstr>Tk2. Người đến tại sông Gióc-đăng, xin Gioan chu toàn phép rửa. Làm dấu chứng tình thương, theo Thánh Ý nhiệm mầu của Cha. Thông chia phận loài người, vai mang tội người đời, nguyện hiến thân khai mào trời đất mới. Là Đấng Cứu Độ trần gian, Người đến rửa hồn nhân gian chính bằng Thần khí lửa thiêng.</vt:lpstr>
      <vt:lpstr>Đk. Kìa tầng trời rộng mở, Thánh Thần ngư xuống trên Người, sai Người đi loan truyền tin vui khắp muôn nơi. Từ tầng trời rền tiếng, Chúa Cha tuyên phán về Người: Này là Con Ta, đẹp lòng Ta mọi đàng.</vt:lpstr>
      <vt:lpstr>Tk2. Núi, núi đem lại cảnh hòa bình trăm họ. Đồi, đồi rước về nền công lý vạn dân. Danh (là) danh thơm Người sẽ trường tồn vạn kỷ. Nức tiếng gần xa, gần xa dưới ánh mặt trời.</vt:lpstr>
      <vt:lpstr>Đk. Kìa tầng trời rộng mở, Thánh Thần ngư xuống trên Người, sai Người đi loan truyền tin vui khắp muôn nơi. Từ tầng trời rền tiếng, Chúa Cha tuyên phán về Người: Này là Con Ta, đẹp lòng Ta mọi đàng.</vt:lpstr>
      <vt:lpstr>Tk3. Lạy Chúa là Vị Cứu Tinh, bao năm qua nhân trần ngóng đợi. Ngài chính ánh hừng đông, xua bóng tối diệt trừ tội khiên. Tin vui truyền mọi miền, tiêu tan ngàn buồn phiền, bừng cháy lên lửa tình yêu vô biên. Lạy Chúa chính nguồn tình thương, nhuần thấm tình người muôn phương, đất trời hòa khúc tán dương.</vt:lpstr>
      <vt:lpstr>Đk. Kìa tầng trời rộng mở, Thánh Thần ngư xuống trên Người, sai Người đi loan truyền tin vui khắp muôn nơi. Từ tầng trời rền tiếng, Chúa Cha tuyên phán về Người: Này là Con Ta, đẹp lòng Ta mọi đàng.</vt:lpstr>
      <vt:lpstr>Bốn Mùa Yêu Thương Nguyễn Duy</vt:lpstr>
      <vt:lpstr>Tk1. Giêsu ơi! Ngài đến trong cuộc đời Ngài sống như con người đã hiến dâng cả đời. Giêsu ơi tình Chúa thật mênh mông, trời đất nào bao dung, tình đó ôi muôn trùng. Giêsu ơi tình Chúa vì yêu con, tình đó rồi cho con: sự sống trong linh hồn. Giêsu ơi Ngài đến để đưa con về suối trong ân tình về sống trong an bình.</vt:lpstr>
      <vt:lpstr>Đk. Chúa đã đến ngày hôm qua đã đến ngày hôm nay đến mãi về tương lai. Con ước nguyện mến Chúa trọn tâm tư với bốn mùa yêu thương, tình đời không vấn vương.</vt:lpstr>
      <vt:lpstr>Tk2. Khi xuân sang màu nắng tươi huy hoàng và gió đưa hương nồng tình thắm như mai vàng. Con không quên tìm đến cùng Giêsu vừa lúc tuổi ươm mơ cùng với bao mong chờ. Giêsu ơi vì Chúa là xuân tươi, là Chúa của tin vui con mãi luôn yêu Ngài. Xin cho con được mãi là hoa xuân để sống trên gian trần năm tháng không u buồn.</vt:lpstr>
      <vt:lpstr>Đk. Chúa đã đến ngày hôm qua đã đến ngày hôm nay đến mãi về tương lai. Con ước nguyện mến Chúa trọn tâm tư với bốn mùa yêu thương, tình đời không vấn vương.</vt:lpstr>
      <vt:lpstr>Tk3. Giêsu ơi tình Chúa đưa con về rực nóng tim bồi hồi tựa nắng giữa trưa hè. Bao say mê nhìn những mùa thu đi vương vấn chiều tương tư hình bóng ai mong chờ. Xin cho con đừng ước mộng xa xôi, đừng đắm chìm mưa rơi mà lãng quên ơn Ngài. Xin cho con nhìn những mùa thu đi lòng biết quay trở về được sống trong tim Ngài.</vt:lpstr>
      <vt:lpstr>Đk. Chúa đã đến ngày hôm qua đã đến ngày hôm nay đến mãi về tương lai. Con ước nguyện mến Chúa trọn tâm tư với bốn mùa yêu thương, tình đời không vấn vương.</vt:lpstr>
      <vt:lpstr>Tk4. Xin cho con đừng vấn vương đau buồn đừng giấu trong tâm hồn trời giá băng căm hờn. Xin cho con dù những mùa đông sang lạnh buốt cả không gian lòng vẫn không ngại ngùng. Giêsu ơi vì Chúa đã sinh ra đêm giá lạnh bơ vơ vì mến thương vô bờ. Xin cho con rộng mở lòng thương yêu để hiến dâng thật nhiều cho những ai đơn nghèo.</vt:lpstr>
      <vt:lpstr>Đk. Chúa đã đến ngày hôm qua đã đến ngày hôm nay đến mãi về tương lai. Con ước nguyện mến Chúa trọn tâm tư với bốn mùa yêu thương, tình đời không vấn vương.</vt:lpstr>
      <vt:lpstr>Xin Tri Ân Thành Tâm</vt:lpstr>
      <vt:lpstr>Tk1. Chúa con ơi, con biết rằng Ngài đã đến, đến thương con nên sinh ra trên dương trần. Ban cho người nguồn vui phúc thiên thai, cho những ai đang nặng vai chốn lưu đày.</vt:lpstr>
      <vt:lpstr>Đk. Xin tri ân, xin tri ân, con cám ơn Ngài. Yêu thương con, yêu thương con không bờ không bến. Hôm nay đây, như hôm qua, mai này vẫn thế, Chúa vẫn là Thiên Chúa của tình thương.</vt:lpstr>
      <vt:lpstr>Tk2. Chúa con ơi, con hiểu rồi, Ngài đã chết, chết cho con, chết hy sinh trên thập hình. Cho cuộc đời vợi đi nỗi thương đau, cho khóc than, cho hờn oán sẽ phai tàn.</vt:lpstr>
      <vt:lpstr>Đk. Xin tri ân, xin tri ân, con cám ơn Ngài. Yêu thương con, yêu thương con không bờ không bến. Hôm nay đây, như hôm qua, mai này vẫn thế, Chúa vẫn là Thiên Chúa của tình thương.</vt:lpstr>
      <vt:lpstr>Tk3. Chúa con ơi, rồi mai này Ngài lại đến, đến kêu con, đến đem con, đem mọi người. Ai trung thành được chia phúc vinh quang trong Nước Cha, nơi tiệc thánh sống thanh nhàn.</vt:lpstr>
      <vt:lpstr>Đk. Xin tri ân, xin tri ân, con cám ơn Ngài. Yêu thương con, yêu thương con không bờ không bến. Hôm nay đây, như hôm qua, mai này vẫn thế, Chúa vẫn là Thiên Chúa của tình thương.</vt:lpstr>
      <vt:lpstr>CA KẾT LỄ</vt:lpstr>
      <vt:lpstr>Ngài Đã Cất Bước Tri Văn Vinh</vt:lpstr>
      <vt:lpstr>Đk. 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vt:lpstr>
      <vt:lpstr>Tk1. Chúa đã đến với thân hèn, đêm đông buốt lạnh lùng, mang thân kẻ nghèo khó. Ngài đã đến cất tiếng kêu ai quanh đây sẽ theo Ngài đi loan sứ điệp Tin Vui. Chúa đã đến với thân nghèo, không nơi để tựa đầu, không nơi để dừng chân. Ngài đã bước tới không vương vấn, quyết đem trọn đời mình hầu mong cứu độ nhân gian.</vt:lpstr>
      <vt:lpstr>Đk. 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vt:lpstr>
      <vt:lpstr>Tk2. Chúa đã sai các Tông đồ đi loan báo Tin Mừng: “Đây Nước Trời gần bên”. Này những kẻ đau yếu được lành, ai phong hủi được sạch, kẻ chết sẽ lại được sống. Xin cho con biết theo Ngài, không mang túi mang gậy, áo khoác ngoài cũng không. Và cũng không mang giày mang dép, cũng không mang bạc tiền, để theo bước Ngài đã đi.</vt:lpstr>
      <vt:lpstr>Đk. 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vt:lpstr>
      <vt:lpstr>Tk3. Mau ra đi đến thôn làng, ai xứng đáng hãy tìm, hãy ở lại nhà đó. Và hãy vui câu chúc an bình cho ai biết đón nhận, an vui sẽ ngự lại đó. Đây Cha sai chúng lên đường, như chiên giữa sói rừng, giữa muôn ngàn hiểm nguy. Và hãy khôn ngoan mà minh chứng, sống đơn sơ hiền hoà, để ơn cứu độ tràn lan.</vt:lpstr>
      <vt:lpstr>Đk. Ngài đã cất bước trên đường đời. Ngài đã cất bước đến muôn nơi. Ngài đến chiếu sáng đêm âm u, muôn dân khỏi ngục tù, cho ta Tin Mừng cứu rỗi. Ngài đã đến với hết mọi người. Ngài đến với những ai nghèo nàn. Hồng ân ban cho kẻ đơn sơ, muôn ơn phúc nơi nơi, an vui cho ngàn thế nhân.</vt:lpstr>
      <vt:lpstr>Bài Ca Cảm Tạ Anh Tuấn</vt:lpstr>
      <vt:lpstr>Đk. ừng hồi chuông ngân vang, đoàn con cất tiếng hát, mừng năm thánh Chúa nay rộng ban. Đoàn con khắp thế giới, trên đường tiến về trời, cùng hát lên bài ca cảm tạ</vt:lpstr>
      <vt:lpstr>Tk1. Luôn trông cậy vào lòng Chúa xót thương. Luôn tin tưởng Ngài ở bên sớm hôm. Cất tiếng hát cảm tạ, Chúa đã xuống gian trần để mở lối đưa ta về Nước Trời.</vt:lpstr>
      <vt:lpstr>Đk. ừng hồi chuông ngân vang, đoàn con cất tiếng hát, mừng năm thánh Chúa nay rộng ban. Đoàn con khắp thế giới, trên đường tiến về trời, cùng hát lên bài ca cảm tạ</vt:lpstr>
      <vt:lpstr>Tk2. Trong hy vọng cùng nhịp bước tiến đi, không lo gì dù hiểm nguy sá chi. Có Chúa bước đi cùng, Chúa dẫn lối soi đường, bàn tay Chúa luôn che chở giữ gìn.</vt:lpstr>
      <vt:lpstr>Đk. ừng hồi chuông ngân vang, đoàn con cất tiếng hát, mừng năm thánh Chúa nay rộng ban. Đoàn con khắp thế giới, trên đường tiến về trời, cùng hát lên bài ca cảm tạ</vt:lpstr>
      <vt:lpstr>Tk3. Muôn cung đàn hòa với tiếng hát vang, xin ca ngợi vì hồng ân Chúa ban. Cảm mến Chúa nhân lành, Chúa thắp sáng hy vọng và lửa Mến trong tim người lữ hành.</vt:lpstr>
      <vt:lpstr>Đk. ừng hồi chuông ngân vang, đoàn con cất tiếng hát, mừng năm thánh Chúa nay rộng ban. Đoàn con khắp thế giới, trên đường tiến về trời, cùng hát lên bài ca cảm tạ</vt:lpstr>
      <vt:lpstr>Sai Đi Rao Giảng Thiên Lan</vt:lpstr>
      <vt:lpstr>Đk. Thần Khí Chúa ngự xuống trên tôi, vì Chúa đã xức dầu cho tôi. Thần Khí Chúa ngự xuống trên tôi, vì Chúa đã xức dầu cho tôi.</vt:lpstr>
      <vt:lpstr>Tk1. Sai tôi đi rao giảng Tin Mừng cho người nghèo khó. Sai tôi đi băng bó vết thương những ai khổ đau. Đem yêu thương cho người thất vọng cho người cùng khốn. Và đến ủi an những người đang sống trong ưu phiền</vt:lpstr>
      <vt:lpstr>Đk. Thần Khí Chúa ngự xuống trên tôi, vì Chúa đã xức dầu cho tôi. Thần Khí Chúa ngự xuống trên tôi, vì Chúa đã xức dầu cho tôi.</vt:lpstr>
      <vt:lpstr>Tk2. Sai tôi đi rao giảng Tin Mừng cho người tội lỗi. Sai tôi đi gieo rắc Thánh ân xuống trên mọi nơi. Đem yêu thương cho người u sầu cho người thù oán. Và đến giải oan những người đang sống trong lao tù.</vt:lpstr>
      <vt:lpstr>Đk. Thần Khí Chúa ngự xuống trên tôi, vì Chúa đã xức dầu cho tôi. Thần Khí Chúa ngự xuống trên tôi, vì Chúa đã xức dầu cho tôi.</vt:lpstr>
      <vt:lpstr>CODA: Hân hoan ra đi rao giảng Tin Mừng, nói với thế giới Nước Trời đã đến.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22</cp:revision>
  <dcterms:created xsi:type="dcterms:W3CDTF">2024-12-26T12:01:14Z</dcterms:created>
  <dcterms:modified xsi:type="dcterms:W3CDTF">2025-01-01T13:16:11Z</dcterms:modified>
</cp:coreProperties>
</file>