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764" r:id="rId7"/>
    <p:sldMasterId id="2147483776" r:id="rId8"/>
    <p:sldMasterId id="2147483812" r:id="rId9"/>
    <p:sldMasterId id="2147483824" r:id="rId10"/>
    <p:sldMasterId id="2147483836" r:id="rId11"/>
  </p:sldMasterIdLst>
  <p:notesMasterIdLst>
    <p:notesMasterId r:id="rId56"/>
  </p:notesMasterIdLst>
  <p:sldIdLst>
    <p:sldId id="811" r:id="rId12"/>
    <p:sldId id="842" r:id="rId13"/>
    <p:sldId id="834" r:id="rId14"/>
    <p:sldId id="835" r:id="rId15"/>
    <p:sldId id="836" r:id="rId16"/>
    <p:sldId id="837" r:id="rId17"/>
    <p:sldId id="841" r:id="rId18"/>
    <p:sldId id="839" r:id="rId19"/>
    <p:sldId id="840" r:id="rId20"/>
    <p:sldId id="785" r:id="rId21"/>
    <p:sldId id="784" r:id="rId22"/>
    <p:sldId id="470" r:id="rId23"/>
    <p:sldId id="395" r:id="rId24"/>
    <p:sldId id="812" r:id="rId25"/>
    <p:sldId id="827" r:id="rId26"/>
    <p:sldId id="472" r:id="rId27"/>
    <p:sldId id="786" r:id="rId28"/>
    <p:sldId id="789" r:id="rId29"/>
    <p:sldId id="787" r:id="rId30"/>
    <p:sldId id="788" r:id="rId31"/>
    <p:sldId id="813" r:id="rId32"/>
    <p:sldId id="828" r:id="rId33"/>
    <p:sldId id="648" r:id="rId34"/>
    <p:sldId id="790" r:id="rId35"/>
    <p:sldId id="791" r:id="rId36"/>
    <p:sldId id="792" r:id="rId37"/>
    <p:sldId id="793" r:id="rId38"/>
    <p:sldId id="814" r:id="rId39"/>
    <p:sldId id="829" r:id="rId40"/>
    <p:sldId id="794" r:id="rId41"/>
    <p:sldId id="795" r:id="rId42"/>
    <p:sldId id="796" r:id="rId43"/>
    <p:sldId id="797" r:id="rId44"/>
    <p:sldId id="798" r:id="rId45"/>
    <p:sldId id="815" r:id="rId46"/>
    <p:sldId id="830" r:id="rId47"/>
    <p:sldId id="799" r:id="rId48"/>
    <p:sldId id="800" r:id="rId49"/>
    <p:sldId id="801" r:id="rId50"/>
    <p:sldId id="802" r:id="rId51"/>
    <p:sldId id="803" r:id="rId52"/>
    <p:sldId id="826" r:id="rId53"/>
    <p:sldId id="831" r:id="rId54"/>
    <p:sldId id="804" r:id="rId5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52" autoAdjust="0"/>
  </p:normalViewPr>
  <p:slideViewPr>
    <p:cSldViewPr>
      <p:cViewPr>
        <p:scale>
          <a:sx n="125" d="100"/>
          <a:sy n="125" d="100"/>
        </p:scale>
        <p:origin x="-3144" y="-14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7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B6DB54F-1E78-486B-B09C-45686EFCDBDE}" type="datetimeFigureOut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667D31-3CEC-4E28-8BA5-D8BAF20E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9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9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0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3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31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80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999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04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73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91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2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37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035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8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387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573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26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455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541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23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443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25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E9A9A-96CD-46A7-A0EA-AEF1FA3C6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90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61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44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47AE-E870-45A4-8E25-DFCBBE0FE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BB858-15C9-4096-95A0-F60BFC475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D7B5A-7C1B-45B4-A529-4DF712B8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4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6A38-ADB7-46B2-AA5F-D76D34FBB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C818-4331-4FEF-9BEF-888375818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4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9DD9-CF6B-4369-8006-A1DF9DB46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3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3E6FF-6397-4237-A19F-F5AA0FB9D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5CDB-F015-4C31-B675-50FE7794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DD18-6BF1-44DC-B2E4-9962CD7E1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3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1AA4B-E157-46DC-966C-9923B21D2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FF1C-E751-495A-9E6A-5235F285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763D-F08B-415D-A108-3794AADDB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8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CFE4F-591F-4D10-ABD6-40C79CF49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2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AACC-C634-478A-82D6-E11F49A1E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3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19720-4A5C-44CC-BB12-0DA0C6BD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4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A9A0F-4FFC-4F3B-A27B-9FED5B41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47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F4954-5106-4BC2-90E7-954E924C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1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9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EE2C5-4018-4E7A-A5F1-78E041C2F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2A8FA-3351-4951-B599-D3D82244F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67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95E6E-16DA-41A8-98EE-0C4A1D957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F09F-F209-4ECE-B934-DEAD5E0A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1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2F49-C109-4AEC-98D2-E0F71A679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6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A700-C52E-4B4D-B26E-EACB39B3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1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8AA1-6500-4E0A-BC54-0DE94B34F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1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634F-F178-45D4-A236-6CAAC27EE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6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B9383-5152-4137-BB59-2F796EF40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C1709-A9CB-49D3-BD0D-ED1E0EE6C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9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FD28-D9EE-4BAB-91A6-9BB95F58E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96F23-A62E-4C07-9DB9-1D5DEDE8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5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3CBF2-AEC8-40DE-9C99-5DC013501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00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E3BE-AD7F-477E-A722-79805F5C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8CA7-2060-4C90-8322-910FF0A3A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3F25-9D19-4A0A-B051-D7DB4EA5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0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A6583-BF4B-474A-A904-B7889DBA0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8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1634-9101-484B-B269-FDB6981F3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C6AC-21AD-4B27-B81B-7A66F3B15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DA8A-E966-47BB-A29F-10A66628A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3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9428B-79FC-42B4-926B-868506B29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BC20-EE44-4D0E-96E6-2F663F015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5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5449-96CF-470E-98A2-D08FF757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36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02B3-8E8A-421F-8298-979FA52B3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7C0D-704D-4987-B510-814919CC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A14C4-F8B9-43C3-82C3-2D378207D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0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7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96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0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1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44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8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26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70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83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5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54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3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3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5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3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6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19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0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3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428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46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8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71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8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91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62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66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5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0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75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5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74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8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795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2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311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586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85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2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63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62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4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5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2341FC0-7E61-4FEB-96FE-478BEFC1D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0B5EB54-2C52-4F6A-98BC-4D8984DF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AD6B787-E4CF-4DA0-AEB3-854601A4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EA290E1-B73C-4468-A4AE-31C6A64EE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1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6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ĐÁP CA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49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Ba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19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Miệng chứa chan lời tán tụng Chúa, suốt ngày con chẳng ngớt tôn vinh Ngài.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0163" y="17463"/>
            <a:ext cx="278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mầm non từ gốc tổ Giê-sê, Ngài chiêu tập muôn dân dưới hiệu kỳ. Xin đến mà giải thoát, đừng trì hoãn làm chi.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Tư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20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8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 sẽ ngự vào : chính Người là Đức Vua vinh hiển.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4290" y="17462"/>
            <a:ext cx="9144000" cy="5126037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Lưu ý: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smtClean="0">
                <a:solidFill>
                  <a:srgbClr val="FFFF00"/>
                </a:solidFill>
                <a:latin typeface="+mj-lt"/>
                <a:cs typeface="Tahoma" pitchFamily="34" charset="0"/>
              </a:rPr>
              <a:t>Bắt đầu 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  <a:p>
            <a:pPr eaLnBrk="1" hangingPunct="1">
              <a:lnSpc>
                <a:spcPct val="105000"/>
              </a:lnSpc>
            </a:pPr>
            <a:r>
              <a:rPr lang="en-US" sz="4800" i="1" smtClean="0">
                <a:solidFill>
                  <a:srgbClr val="FFFF00"/>
                </a:solidFill>
                <a:latin typeface="+mj-lt"/>
                <a:cs typeface="Tahoma" pitchFamily="34" charset="0"/>
              </a:rPr>
              <a:t>( sách bài đọc quyển 1 trang 68 )</a:t>
            </a:r>
            <a:endParaRPr lang="en-US" sz="4400" b="0" i="1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63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Ki-tô, Ngài nắm giữ chìa khoá nhà Đa-vít, Ngài mở cửa đưa vào Nước vĩnh hằng. Xin Ngài đến đem ơn giải thoát, cho tù nhân khỏi hết xích xiềng, cho họ không còn ngồi dưới bóng đêm.</a:t>
            </a:r>
            <a:endParaRPr lang="en-US" sz="4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Năm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1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 công chính, hãy reo hò mừng Chúa,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nào dâng Chúa một khúc tân ca.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Muôn lạy Đức Em-ma-nu-en, Đấng nắm giữ vương quyền và ban hành luật pháp. Lạy Chúa là Thiên Chúa chúng con, xin ngự đến mà cứu độ chúng con.</a:t>
            </a:r>
            <a:endParaRPr lang="en-US" sz="48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Hai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18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49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Sáu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2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78740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Tâm hồn con hỷ hoan vì Chúa, là Đấng cứu độ con.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  <a:endParaRPr lang="en-US" sz="50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Bảy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3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đứng thẳng và ngẩn đầu lên, vì anh em sắp được cứu chuộc.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24350"/>
            <a:ext cx="773205" cy="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" y="742950"/>
            <a:ext cx="9037637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Triều đại Người, đua nở hoa công lý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 thái bình thịnh trị đến muôn đời.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ca: </a:t>
            </a:r>
          </a:p>
        </p:txBody>
      </p:sp>
    </p:spTree>
    <p:extLst>
      <p:ext uri="{BB962C8B-B14F-4D97-AF65-F5344CB8AC3E}">
        <p14:creationId xmlns:p14="http://schemas.microsoft.com/office/powerpoint/2010/main" val="8024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540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là thủ lãnh nhà Ít-ra-en, Ngài đã ban lề luật cho ông Mô-sê trên núi Xi-nai. Xin ngự đến mà ra tay cứu chuộc loài người.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5777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19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490</Words>
  <Application>Microsoft Office PowerPoint</Application>
  <PresentationFormat>On-screen Show (16:9)</PresentationFormat>
  <Paragraphs>146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Hung Nam</cp:lastModifiedBy>
  <cp:revision>1552</cp:revision>
  <dcterms:created xsi:type="dcterms:W3CDTF">2000-12-31T17:05:43Z</dcterms:created>
  <dcterms:modified xsi:type="dcterms:W3CDTF">2023-11-24T13:32:31Z</dcterms:modified>
</cp:coreProperties>
</file>