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6.xml" ContentType="application/vnd.openxmlformats-officedocument.theme+xml"/>
  <Override PartName="/ppt/theme/theme1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52" r:id="rId6"/>
    <p:sldMasterId id="2147483776" r:id="rId7"/>
    <p:sldMasterId id="2147483800" r:id="rId8"/>
    <p:sldMasterId id="2147483812" r:id="rId9"/>
    <p:sldMasterId id="2147483824" r:id="rId10"/>
    <p:sldMasterId id="2147483836" r:id="rId11"/>
    <p:sldMasterId id="2147483848" r:id="rId12"/>
    <p:sldMasterId id="2147483860" r:id="rId13"/>
    <p:sldMasterId id="2147483872" r:id="rId14"/>
    <p:sldMasterId id="2147483884" r:id="rId15"/>
    <p:sldMasterId id="2147483896" r:id="rId16"/>
  </p:sldMasterIdLst>
  <p:notesMasterIdLst>
    <p:notesMasterId r:id="rId63"/>
  </p:notesMasterIdLst>
  <p:sldIdLst>
    <p:sldId id="810" r:id="rId17"/>
    <p:sldId id="819" r:id="rId18"/>
    <p:sldId id="843" r:id="rId19"/>
    <p:sldId id="844" r:id="rId20"/>
    <p:sldId id="851" r:id="rId21"/>
    <p:sldId id="845" r:id="rId22"/>
    <p:sldId id="846" r:id="rId23"/>
    <p:sldId id="847" r:id="rId24"/>
    <p:sldId id="848" r:id="rId25"/>
    <p:sldId id="849" r:id="rId26"/>
    <p:sldId id="850" r:id="rId27"/>
    <p:sldId id="838" r:id="rId28"/>
    <p:sldId id="784" r:id="rId29"/>
    <p:sldId id="470" r:id="rId30"/>
    <p:sldId id="395" r:id="rId31"/>
    <p:sldId id="825" r:id="rId32"/>
    <p:sldId id="831" r:id="rId33"/>
    <p:sldId id="472" r:id="rId34"/>
    <p:sldId id="839" r:id="rId35"/>
    <p:sldId id="789" r:id="rId36"/>
    <p:sldId id="787" r:id="rId37"/>
    <p:sldId id="788" r:id="rId38"/>
    <p:sldId id="826" r:id="rId39"/>
    <p:sldId id="832" r:id="rId40"/>
    <p:sldId id="648" r:id="rId41"/>
    <p:sldId id="840" r:id="rId42"/>
    <p:sldId id="791" r:id="rId43"/>
    <p:sldId id="792" r:id="rId44"/>
    <p:sldId id="793" r:id="rId45"/>
    <p:sldId id="827" r:id="rId46"/>
    <p:sldId id="833" r:id="rId47"/>
    <p:sldId id="794" r:id="rId48"/>
    <p:sldId id="841" r:id="rId49"/>
    <p:sldId id="796" r:id="rId50"/>
    <p:sldId id="797" r:id="rId51"/>
    <p:sldId id="798" r:id="rId52"/>
    <p:sldId id="828" r:id="rId53"/>
    <p:sldId id="834" r:id="rId54"/>
    <p:sldId id="799" r:id="rId55"/>
    <p:sldId id="842" r:id="rId56"/>
    <p:sldId id="801" r:id="rId57"/>
    <p:sldId id="802" r:id="rId58"/>
    <p:sldId id="803" r:id="rId59"/>
    <p:sldId id="829" r:id="rId60"/>
    <p:sldId id="835" r:id="rId61"/>
    <p:sldId id="804" r:id="rId62"/>
  </p:sldIdLst>
  <p:sldSz cx="9144000" cy="5143500" type="screen16x9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66"/>
    <a:srgbClr val="0000CC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73" autoAdjust="0"/>
    <p:restoredTop sz="94652" autoAdjust="0"/>
  </p:normalViewPr>
  <p:slideViewPr>
    <p:cSldViewPr>
      <p:cViewPr>
        <p:scale>
          <a:sx n="125" d="100"/>
          <a:sy n="125" d="100"/>
        </p:scale>
        <p:origin x="-3144" y="-148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8298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2.xml"/><Relationship Id="rId26" Type="http://schemas.openxmlformats.org/officeDocument/2006/relationships/slide" Target="slides/slide10.xml"/><Relationship Id="rId39" Type="http://schemas.openxmlformats.org/officeDocument/2006/relationships/slide" Target="slides/slide23.xml"/><Relationship Id="rId21" Type="http://schemas.openxmlformats.org/officeDocument/2006/relationships/slide" Target="slides/slide5.xml"/><Relationship Id="rId34" Type="http://schemas.openxmlformats.org/officeDocument/2006/relationships/slide" Target="slides/slide18.xml"/><Relationship Id="rId42" Type="http://schemas.openxmlformats.org/officeDocument/2006/relationships/slide" Target="slides/slide26.xml"/><Relationship Id="rId47" Type="http://schemas.openxmlformats.org/officeDocument/2006/relationships/slide" Target="slides/slide31.xml"/><Relationship Id="rId50" Type="http://schemas.openxmlformats.org/officeDocument/2006/relationships/slide" Target="slides/slide34.xml"/><Relationship Id="rId55" Type="http://schemas.openxmlformats.org/officeDocument/2006/relationships/slide" Target="slides/slide39.xml"/><Relationship Id="rId63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1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8.xml"/><Relationship Id="rId32" Type="http://schemas.openxmlformats.org/officeDocument/2006/relationships/slide" Target="slides/slide16.xml"/><Relationship Id="rId37" Type="http://schemas.openxmlformats.org/officeDocument/2006/relationships/slide" Target="slides/slide21.xml"/><Relationship Id="rId40" Type="http://schemas.openxmlformats.org/officeDocument/2006/relationships/slide" Target="slides/slide24.xml"/><Relationship Id="rId45" Type="http://schemas.openxmlformats.org/officeDocument/2006/relationships/slide" Target="slides/slide29.xml"/><Relationship Id="rId53" Type="http://schemas.openxmlformats.org/officeDocument/2006/relationships/slide" Target="slides/slide37.xml"/><Relationship Id="rId58" Type="http://schemas.openxmlformats.org/officeDocument/2006/relationships/slide" Target="slides/slide42.xml"/><Relationship Id="rId66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7.xml"/><Relationship Id="rId28" Type="http://schemas.openxmlformats.org/officeDocument/2006/relationships/slide" Target="slides/slide12.xml"/><Relationship Id="rId36" Type="http://schemas.openxmlformats.org/officeDocument/2006/relationships/slide" Target="slides/slide20.xml"/><Relationship Id="rId49" Type="http://schemas.openxmlformats.org/officeDocument/2006/relationships/slide" Target="slides/slide33.xml"/><Relationship Id="rId57" Type="http://schemas.openxmlformats.org/officeDocument/2006/relationships/slide" Target="slides/slide41.xml"/><Relationship Id="rId61" Type="http://schemas.openxmlformats.org/officeDocument/2006/relationships/slide" Target="slides/slide45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3.xml"/><Relationship Id="rId31" Type="http://schemas.openxmlformats.org/officeDocument/2006/relationships/slide" Target="slides/slide15.xml"/><Relationship Id="rId44" Type="http://schemas.openxmlformats.org/officeDocument/2006/relationships/slide" Target="slides/slide28.xml"/><Relationship Id="rId52" Type="http://schemas.openxmlformats.org/officeDocument/2006/relationships/slide" Target="slides/slide36.xml"/><Relationship Id="rId60" Type="http://schemas.openxmlformats.org/officeDocument/2006/relationships/slide" Target="slides/slide44.xml"/><Relationship Id="rId65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6.xml"/><Relationship Id="rId27" Type="http://schemas.openxmlformats.org/officeDocument/2006/relationships/slide" Target="slides/slide11.xml"/><Relationship Id="rId30" Type="http://schemas.openxmlformats.org/officeDocument/2006/relationships/slide" Target="slides/slide14.xml"/><Relationship Id="rId35" Type="http://schemas.openxmlformats.org/officeDocument/2006/relationships/slide" Target="slides/slide19.xml"/><Relationship Id="rId43" Type="http://schemas.openxmlformats.org/officeDocument/2006/relationships/slide" Target="slides/slide27.xml"/><Relationship Id="rId48" Type="http://schemas.openxmlformats.org/officeDocument/2006/relationships/slide" Target="slides/slide32.xml"/><Relationship Id="rId56" Type="http://schemas.openxmlformats.org/officeDocument/2006/relationships/slide" Target="slides/slide40.xml"/><Relationship Id="rId64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5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1.xml"/><Relationship Id="rId25" Type="http://schemas.openxmlformats.org/officeDocument/2006/relationships/slide" Target="slides/slide9.xml"/><Relationship Id="rId33" Type="http://schemas.openxmlformats.org/officeDocument/2006/relationships/slide" Target="slides/slide17.xml"/><Relationship Id="rId38" Type="http://schemas.openxmlformats.org/officeDocument/2006/relationships/slide" Target="slides/slide22.xml"/><Relationship Id="rId46" Type="http://schemas.openxmlformats.org/officeDocument/2006/relationships/slide" Target="slides/slide30.xml"/><Relationship Id="rId59" Type="http://schemas.openxmlformats.org/officeDocument/2006/relationships/slide" Target="slides/slide43.xml"/><Relationship Id="rId67" Type="http://schemas.openxmlformats.org/officeDocument/2006/relationships/tableStyles" Target="tableStyles.xml"/><Relationship Id="rId20" Type="http://schemas.openxmlformats.org/officeDocument/2006/relationships/slide" Target="slides/slide4.xml"/><Relationship Id="rId41" Type="http://schemas.openxmlformats.org/officeDocument/2006/relationships/slide" Target="slides/slide25.xml"/><Relationship Id="rId54" Type="http://schemas.openxmlformats.org/officeDocument/2006/relationships/slide" Target="slides/slide38.xml"/><Relationship Id="rId62" Type="http://schemas.openxmlformats.org/officeDocument/2006/relationships/slide" Target="slides/slide4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F3219B67-3F8E-4E63-A54D-2F15740B9FA7}" type="datetimeFigureOut">
              <a:rPr lang="en-US"/>
              <a:pPr>
                <a:defRPr/>
              </a:pPr>
              <a:t>11/24/2023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5B446C1C-E4BF-417D-AD91-D32BA12CFF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19305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484A17-10A2-42DC-AC57-87A655756C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2607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F4D65F-84D5-47B5-9410-9CF46DDBF2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7775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484A17-10A2-42DC-AC57-87A655756CB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758107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A61189-433B-4AED-B35B-201045D2FFF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04101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900EEE-3CEB-467B-BCD6-E5AC9A360D2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941339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DAE7C3-5CDE-4866-84CC-C2859634FBF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503700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FD67A9-58F8-44BE-A54E-19BDE4D1B12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784803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5E5B2C-3B63-4481-99C5-7D14094F6F9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08342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C82CF9-6B2B-424C-94DD-8D1F28F053D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261383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961204-3D00-4689-AF2E-1F7726B399F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244421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919224-6F2C-4422-978C-D41D7DBFD7B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74196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F4D65F-84D5-47B5-9410-9CF46DDBF25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12398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3D7B25-A143-4162-A381-DD19E7CC59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250903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3D7B25-A143-4162-A381-DD19E7CC59A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679388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484A17-10A2-42DC-AC57-87A655756CB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233566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A61189-433B-4AED-B35B-201045D2FFF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363470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900EEE-3CEB-467B-BCD6-E5AC9A360D2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830454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DAE7C3-5CDE-4866-84CC-C2859634FBF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21957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FD67A9-58F8-44BE-A54E-19BDE4D1B12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718612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5E5B2C-3B63-4481-99C5-7D14094F6F9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167374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C82CF9-6B2B-424C-94DD-8D1F28F053D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6096122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961204-3D00-4689-AF2E-1F7726B399F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2078766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919224-6F2C-4422-978C-D41D7DBFD7B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37686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F518B6-6EEE-4060-B693-E5D322969E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167662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F4D65F-84D5-47B5-9410-9CF46DDBF25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6480254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3D7B25-A143-4162-A381-DD19E7CC59A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2024532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484A17-10A2-42DC-AC57-87A655756CB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2335668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A61189-433B-4AED-B35B-201045D2FFF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3634708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900EEE-3CEB-467B-BCD6-E5AC9A360D2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8304545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DAE7C3-5CDE-4866-84CC-C2859634FBF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219573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FD67A9-58F8-44BE-A54E-19BDE4D1B12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7186128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5E5B2C-3B63-4481-99C5-7D14094F6F9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1673740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C82CF9-6B2B-424C-94DD-8D1F28F053D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6096122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961204-3D00-4689-AF2E-1F7726B399F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20787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2D030E-C941-4EB1-8E96-6C051EDB41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95132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919224-6F2C-4422-978C-D41D7DBFD7B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3768680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F4D65F-84D5-47B5-9410-9CF46DDBF25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6480254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3D7B25-A143-4162-A381-DD19E7CC59A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2024532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484A17-10A2-42DC-AC57-87A655756CB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2335668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A61189-433B-4AED-B35B-201045D2FFF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3634708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900EEE-3CEB-467B-BCD6-E5AC9A360D2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8304545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DAE7C3-5CDE-4866-84CC-C2859634FBF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219573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FD67A9-58F8-44BE-A54E-19BDE4D1B12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7186128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5E5B2C-3B63-4481-99C5-7D14094F6F9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1673740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C82CF9-6B2B-424C-94DD-8D1F28F053D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60961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3007B2-8664-4253-9DD7-D7A863CB1B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151690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961204-3D00-4689-AF2E-1F7726B399F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2078766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919224-6F2C-4422-978C-D41D7DBFD7B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3768680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F4D65F-84D5-47B5-9410-9CF46DDBF25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6480254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3D7B25-A143-4162-A381-DD19E7CC59A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2024532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484A17-10A2-42DC-AC57-87A655756CB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2335668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A61189-433B-4AED-B35B-201045D2FFF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3634708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900EEE-3CEB-467B-BCD6-E5AC9A360D2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8304545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DAE7C3-5CDE-4866-84CC-C2859634FBF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219573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FD67A9-58F8-44BE-A54E-19BDE4D1B12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7186128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5E5B2C-3B63-4481-99C5-7D14094F6F9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16737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DFBDA3-6096-43C4-B46D-AC19AE4AFE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584418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C82CF9-6B2B-424C-94DD-8D1F28F053D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6096122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961204-3D00-4689-AF2E-1F7726B399F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2078766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919224-6F2C-4422-978C-D41D7DBFD7B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3768680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F4D65F-84D5-47B5-9410-9CF46DDBF25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6480254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3D7B25-A143-4162-A381-DD19E7CC59A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2024532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484A17-10A2-42DC-AC57-87A655756CB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8380541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A61189-433B-4AED-B35B-201045D2FFF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9682772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900EEE-3CEB-467B-BCD6-E5AC9A360D2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1816150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DAE7C3-5CDE-4866-84CC-C2859634FBF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3981660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FD67A9-58F8-44BE-A54E-19BDE4D1B12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80592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689D25-2297-43C7-BE10-ADF243525D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527919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5E5B2C-3B63-4481-99C5-7D14094F6F9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7152881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C82CF9-6B2B-424C-94DD-8D1F28F053D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2026097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961204-3D00-4689-AF2E-1F7726B399F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9484355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919224-6F2C-4422-978C-D41D7DBFD7B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7630200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F4D65F-84D5-47B5-9410-9CF46DDBF25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7009148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3D7B25-A143-4162-A381-DD19E7CC59A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4013459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484A17-10A2-42DC-AC57-87A655756CB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3376228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A61189-433B-4AED-B35B-201045D2FFF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532506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900EEE-3CEB-467B-BCD6-E5AC9A360D2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5164586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DAE7C3-5CDE-4866-84CC-C2859634FBF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66155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57A134-979D-4689-B538-5AF04A1A59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052000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FD67A9-58F8-44BE-A54E-19BDE4D1B12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257133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5E5B2C-3B63-4481-99C5-7D14094F6F9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5805193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C82CF9-6B2B-424C-94DD-8D1F28F053D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6417777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961204-3D00-4689-AF2E-1F7726B399F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1541624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919224-6F2C-4422-978C-D41D7DBFD7B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3561640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F4D65F-84D5-47B5-9410-9CF46DDBF25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6429276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3D7B25-A143-4162-A381-DD19E7CC59A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92907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5DD7E2-A8A2-4ABD-88FA-58A33D0535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3529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A599F1-4B56-4EF7-8613-43D5F562A9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0079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A61189-433B-4AED-B35B-201045D2FF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5354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3C9419-8440-4218-BDED-E815E28A2F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1424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E399E0-EF65-4555-B879-B75EAC1DED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659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BE47CB-3B75-4DF5-A329-856E876F89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1785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9FE3F5-6AF4-4E22-9024-99AB5A5574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92959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98BE1C-D3EA-4814-B44E-CA951240D7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5292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20CBA4-5073-46C3-90CA-50F079589A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43616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CA286D-A07E-4FBB-ABF2-FA55A50929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72898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2D755B-7370-4D4D-9DE2-028373235F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34355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124F08-6B68-4098-B733-7D26527BFF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20727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F56C5E-C60C-4E06-A750-B212A17554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1072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900EEE-3CEB-467B-BCD6-E5AC9A360D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44786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E5BD38-90B6-4603-BF06-FCB16D3259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275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E533AA-A2C5-4389-AB00-DE94B8D341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20175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9379BA-F476-4AB2-B92A-F49CF15397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44491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8CEBB0-CAA5-478B-9335-807CC4BD5D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08837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13F205-D7F2-4E8C-8095-8E72DCA689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91204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AF3DB0-4933-4EE3-B13D-3CEAE7B684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90811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A5A2F5-12FC-4DB9-9F7A-41FD435E2C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67164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6D437C-39E3-4385-826A-68164BE101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77465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B6C549-6DB6-4620-B3E8-95F6AD1B66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96822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7B1999-DADA-46CD-A676-67DBDE2416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0591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DAE7C3-5CDE-4866-84CC-C2859634FB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63024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CD87B5-B909-4407-8057-87D79E033A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51010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589555-FE59-4CBB-9422-C8B23773CD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67660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7DBA07-A24A-4FD4-BD5D-D220882EC8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63831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A7928E-7096-4E75-81C2-D603A91980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24134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032A33-03B0-4EC4-B1A2-46DA099538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38731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8FBEE0-628B-4B10-8073-F2F920931A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64041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8F1692-81C3-4222-AECB-E2692CF167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40015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588027-8E50-4025-A348-DD8A33DFC2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76811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9EAD8C-7225-4830-A817-F5296ED57A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38703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DA7139-9D17-4136-B7B4-CBDDDD865F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5991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FD67A9-58F8-44BE-A54E-19BDE4D1B1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45589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3F2B19-9967-4628-B0B1-185AEB116B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8239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4C4C28-D500-4344-9D4D-73DCE02723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90637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E98936-A5A6-4993-9B46-C4BD4926AB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35537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73F8A5-13EF-402D-8C80-1E3041E419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75888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72ECC9-D279-45C9-9297-91A9E7DDDA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91297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71B328-B12F-48A1-A522-4942B55CDE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84668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484A17-10A2-42DC-AC57-87A655756CB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113942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A61189-433B-4AED-B35B-201045D2FFF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277450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900EEE-3CEB-467B-BCD6-E5AC9A360D2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420666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DAE7C3-5CDE-4866-84CC-C2859634FBF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99858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5E5B2C-3B63-4481-99C5-7D14094F6F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14324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FD67A9-58F8-44BE-A54E-19BDE4D1B12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835678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5E5B2C-3B63-4481-99C5-7D14094F6F9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071574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C82CF9-6B2B-424C-94DD-8D1F28F053D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224787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961204-3D00-4689-AF2E-1F7726B399F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411546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919224-6F2C-4422-978C-D41D7DBFD7B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83838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F4D65F-84D5-47B5-9410-9CF46DDBF25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812199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3D7B25-A143-4162-A381-DD19E7CC59A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563089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6B0E2C-57DA-46A4-935B-4796EE233F0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98976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2BD818-116F-4ECF-BCC9-980966DB1A1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987605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A2E901-F4AD-494C-85DD-EF297D7C1C8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04584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C82CF9-6B2B-424C-94DD-8D1F28F053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32782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F69577-02DD-41B3-88F1-9CD744D67F4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204771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7DF804-5481-4DE0-BA27-381E956B936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537154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3A1217-C363-4E0E-B519-2CFCCA3F38B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927146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531895-29B8-4C5A-9067-7AB7B7EEF53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341298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FB1468-4DF5-4100-BAED-1C4B4019609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118963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ABE5CB-2396-4572-9BEB-F6BA2FD2921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988590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C3879F-B5F0-4BC0-B1A7-A9217B232FE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952141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E35A48-62B4-446A-BF64-4F4D12D99E9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290997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484A17-10A2-42DC-AC57-87A655756CB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00672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A61189-433B-4AED-B35B-201045D2FFF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90153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961204-3D00-4689-AF2E-1F7726B399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81407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900EEE-3CEB-467B-BCD6-E5AC9A360D2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448925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DAE7C3-5CDE-4866-84CC-C2859634FBF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193759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FD67A9-58F8-44BE-A54E-19BDE4D1B12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986320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5E5B2C-3B63-4481-99C5-7D14094F6F9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98033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C82CF9-6B2B-424C-94DD-8D1F28F053D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559838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961204-3D00-4689-AF2E-1F7726B399F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528281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919224-6F2C-4422-978C-D41D7DBFD7B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832825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F4D65F-84D5-47B5-9410-9CF46DDBF25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12780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3D7B25-A143-4162-A381-DD19E7CC59A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245004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484A17-10A2-42DC-AC57-87A655756CB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90619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919224-6F2C-4422-978C-D41D7DBFD7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85849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A61189-433B-4AED-B35B-201045D2FFF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595787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900EEE-3CEB-467B-BCD6-E5AC9A360D2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466431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DAE7C3-5CDE-4866-84CC-C2859634FBF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696770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FD67A9-58F8-44BE-A54E-19BDE4D1B12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36877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5E5B2C-3B63-4481-99C5-7D14094F6F9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835229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C82CF9-6B2B-424C-94DD-8D1F28F053D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424633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961204-3D00-4689-AF2E-1F7726B399F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407543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919224-6F2C-4422-978C-D41D7DBFD7B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558400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F4D65F-84D5-47B5-9410-9CF46DDBF25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204426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3D7B25-A143-4162-A381-DD19E7CC59A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0780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4713"/>
            <a:ext cx="2133600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4713"/>
            <a:ext cx="2895600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4713"/>
            <a:ext cx="2133600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33DF8882-DA4C-44B5-B6ED-5D373D4524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4713"/>
            <a:ext cx="2133600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4713"/>
            <a:ext cx="2895600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4713"/>
            <a:ext cx="2133600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33DF8882-DA4C-44B5-B6ED-5D373D4524F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0865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  <p:sldLayoutId id="2147483828" r:id="rId4"/>
    <p:sldLayoutId id="2147483829" r:id="rId5"/>
    <p:sldLayoutId id="2147483830" r:id="rId6"/>
    <p:sldLayoutId id="2147483831" r:id="rId7"/>
    <p:sldLayoutId id="2147483832" r:id="rId8"/>
    <p:sldLayoutId id="2147483833" r:id="rId9"/>
    <p:sldLayoutId id="2147483834" r:id="rId10"/>
    <p:sldLayoutId id="214748383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4713"/>
            <a:ext cx="2133600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4713"/>
            <a:ext cx="2895600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4713"/>
            <a:ext cx="2133600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33DF8882-DA4C-44B5-B6ED-5D373D4524F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3086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7" r:id="rId1"/>
    <p:sldLayoutId id="2147483838" r:id="rId2"/>
    <p:sldLayoutId id="2147483839" r:id="rId3"/>
    <p:sldLayoutId id="2147483840" r:id="rId4"/>
    <p:sldLayoutId id="2147483841" r:id="rId5"/>
    <p:sldLayoutId id="2147483842" r:id="rId6"/>
    <p:sldLayoutId id="2147483843" r:id="rId7"/>
    <p:sldLayoutId id="2147483844" r:id="rId8"/>
    <p:sldLayoutId id="2147483845" r:id="rId9"/>
    <p:sldLayoutId id="2147483846" r:id="rId10"/>
    <p:sldLayoutId id="214748384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4713"/>
            <a:ext cx="2133600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4713"/>
            <a:ext cx="2895600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4713"/>
            <a:ext cx="2133600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33DF8882-DA4C-44B5-B6ED-5D373D4524F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3086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9" r:id="rId1"/>
    <p:sldLayoutId id="2147483850" r:id="rId2"/>
    <p:sldLayoutId id="2147483851" r:id="rId3"/>
    <p:sldLayoutId id="2147483852" r:id="rId4"/>
    <p:sldLayoutId id="2147483853" r:id="rId5"/>
    <p:sldLayoutId id="2147483854" r:id="rId6"/>
    <p:sldLayoutId id="2147483855" r:id="rId7"/>
    <p:sldLayoutId id="2147483856" r:id="rId8"/>
    <p:sldLayoutId id="2147483857" r:id="rId9"/>
    <p:sldLayoutId id="2147483858" r:id="rId10"/>
    <p:sldLayoutId id="21474838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4713"/>
            <a:ext cx="2133600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4713"/>
            <a:ext cx="2895600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4713"/>
            <a:ext cx="2133600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33DF8882-DA4C-44B5-B6ED-5D373D4524F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3086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1" r:id="rId1"/>
    <p:sldLayoutId id="2147483862" r:id="rId2"/>
    <p:sldLayoutId id="2147483863" r:id="rId3"/>
    <p:sldLayoutId id="2147483864" r:id="rId4"/>
    <p:sldLayoutId id="2147483865" r:id="rId5"/>
    <p:sldLayoutId id="2147483866" r:id="rId6"/>
    <p:sldLayoutId id="2147483867" r:id="rId7"/>
    <p:sldLayoutId id="2147483868" r:id="rId8"/>
    <p:sldLayoutId id="2147483869" r:id="rId9"/>
    <p:sldLayoutId id="2147483870" r:id="rId10"/>
    <p:sldLayoutId id="21474838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4713"/>
            <a:ext cx="2133600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4713"/>
            <a:ext cx="2895600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4713"/>
            <a:ext cx="2133600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33DF8882-DA4C-44B5-B6ED-5D373D4524F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3086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3" r:id="rId1"/>
    <p:sldLayoutId id="2147483874" r:id="rId2"/>
    <p:sldLayoutId id="2147483875" r:id="rId3"/>
    <p:sldLayoutId id="2147483876" r:id="rId4"/>
    <p:sldLayoutId id="2147483877" r:id="rId5"/>
    <p:sldLayoutId id="2147483878" r:id="rId6"/>
    <p:sldLayoutId id="2147483879" r:id="rId7"/>
    <p:sldLayoutId id="2147483880" r:id="rId8"/>
    <p:sldLayoutId id="2147483881" r:id="rId9"/>
    <p:sldLayoutId id="2147483882" r:id="rId10"/>
    <p:sldLayoutId id="21474838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4713"/>
            <a:ext cx="2133600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4713"/>
            <a:ext cx="2895600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4713"/>
            <a:ext cx="2133600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33DF8882-DA4C-44B5-B6ED-5D373D4524F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5770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5" r:id="rId1"/>
    <p:sldLayoutId id="2147483886" r:id="rId2"/>
    <p:sldLayoutId id="2147483887" r:id="rId3"/>
    <p:sldLayoutId id="2147483888" r:id="rId4"/>
    <p:sldLayoutId id="2147483889" r:id="rId5"/>
    <p:sldLayoutId id="2147483890" r:id="rId6"/>
    <p:sldLayoutId id="2147483891" r:id="rId7"/>
    <p:sldLayoutId id="2147483892" r:id="rId8"/>
    <p:sldLayoutId id="2147483893" r:id="rId9"/>
    <p:sldLayoutId id="2147483894" r:id="rId10"/>
    <p:sldLayoutId id="21474838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4713"/>
            <a:ext cx="2133600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4713"/>
            <a:ext cx="2895600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4713"/>
            <a:ext cx="2133600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33DF8882-DA4C-44B5-B6ED-5D373D4524F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13724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7" r:id="rId1"/>
    <p:sldLayoutId id="2147483898" r:id="rId2"/>
    <p:sldLayoutId id="2147483899" r:id="rId3"/>
    <p:sldLayoutId id="2147483900" r:id="rId4"/>
    <p:sldLayoutId id="2147483901" r:id="rId5"/>
    <p:sldLayoutId id="2147483902" r:id="rId6"/>
    <p:sldLayoutId id="2147483903" r:id="rId7"/>
    <p:sldLayoutId id="2147483904" r:id="rId8"/>
    <p:sldLayoutId id="2147483905" r:id="rId9"/>
    <p:sldLayoutId id="2147483906" r:id="rId10"/>
    <p:sldLayoutId id="214748390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4713"/>
            <a:ext cx="2133600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4713"/>
            <a:ext cx="2895600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4713"/>
            <a:ext cx="2133600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1FF2FC46-63B9-4B4F-8231-8512487493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4713"/>
            <a:ext cx="2133600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4713"/>
            <a:ext cx="2895600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4713"/>
            <a:ext cx="2133600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2B2BF5B4-C513-4C1D-93EE-C0742DE94A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4713"/>
            <a:ext cx="2133600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4713"/>
            <a:ext cx="2895600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4713"/>
            <a:ext cx="2133600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5B307138-F674-41A0-8653-22B2B788A6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4713"/>
            <a:ext cx="2133600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4713"/>
            <a:ext cx="2895600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4713"/>
            <a:ext cx="2133600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AB1BA214-9BFB-4681-8B82-69A5344E90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4713"/>
            <a:ext cx="2133600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4713"/>
            <a:ext cx="2895600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4713"/>
            <a:ext cx="2133600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33DF8882-DA4C-44B5-B6ED-5D373D4524F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7618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4713"/>
            <a:ext cx="2133600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4713"/>
            <a:ext cx="2895600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4713"/>
            <a:ext cx="2133600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154C4301-B56D-4016-9023-7ECD412E1C3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96002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4713"/>
            <a:ext cx="2133600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4713"/>
            <a:ext cx="2895600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4713"/>
            <a:ext cx="2133600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33DF8882-DA4C-44B5-B6ED-5D373D4524F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0756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4713"/>
            <a:ext cx="2133600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4713"/>
            <a:ext cx="2895600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4713"/>
            <a:ext cx="2133600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33DF8882-DA4C-44B5-B6ED-5D373D4524F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9897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  <p:sldLayoutId id="2147483816" r:id="rId4"/>
    <p:sldLayoutId id="2147483817" r:id="rId5"/>
    <p:sldLayoutId id="2147483818" r:id="rId6"/>
    <p:sldLayoutId id="2147483819" r:id="rId7"/>
    <p:sldLayoutId id="2147483820" r:id="rId8"/>
    <p:sldLayoutId id="2147483821" r:id="rId9"/>
    <p:sldLayoutId id="2147483822" r:id="rId10"/>
    <p:sldLayoutId id="214748382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5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5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5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4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00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6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5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pPr eaLnBrk="1" hangingPunct="1"/>
            <a:r>
              <a:rPr lang="en-US" b="0" smtClean="0">
                <a:effectLst/>
                <a:latin typeface="+mj-lt"/>
              </a:rPr>
              <a:t/>
            </a:r>
            <a:br>
              <a:rPr lang="en-US" b="0" smtClean="0">
                <a:effectLst/>
                <a:latin typeface="+mj-lt"/>
              </a:rPr>
            </a:br>
            <a:endParaRPr lang="en-US" b="0" smtClean="0">
              <a:effectLst/>
              <a:latin typeface="+mj-lt"/>
            </a:endParaRP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285750"/>
            <a:ext cx="9144000" cy="4857750"/>
          </a:xfrm>
        </p:spPr>
        <p:txBody>
          <a:bodyPr/>
          <a:lstStyle/>
          <a:p>
            <a:pPr eaLnBrk="1" hangingPunct="1">
              <a:lnSpc>
                <a:spcPct val="105000"/>
              </a:lnSpc>
            </a:pPr>
            <a:r>
              <a:rPr lang="en-US" sz="8000" b="0" smtClean="0">
                <a:solidFill>
                  <a:srgbClr val="FFFF00"/>
                </a:solidFill>
                <a:effectLst/>
                <a:latin typeface="+mj-lt"/>
                <a:cs typeface="Tahoma" pitchFamily="34" charset="0"/>
              </a:rPr>
              <a:t>ĐÁP CA</a:t>
            </a:r>
          </a:p>
          <a:p>
            <a:pPr eaLnBrk="1" hangingPunct="1">
              <a:lnSpc>
                <a:spcPct val="105000"/>
              </a:lnSpc>
            </a:pPr>
            <a:r>
              <a:rPr lang="en-US" sz="7200" b="0" smtClean="0">
                <a:solidFill>
                  <a:srgbClr val="FFFF00"/>
                </a:solidFill>
                <a:effectLst/>
                <a:latin typeface="+mj-lt"/>
                <a:cs typeface="Tahoma" pitchFamily="34" charset="0"/>
              </a:rPr>
              <a:t>Sau Chúa Nhật III </a:t>
            </a:r>
          </a:p>
          <a:p>
            <a:pPr eaLnBrk="1" hangingPunct="1">
              <a:lnSpc>
                <a:spcPct val="105000"/>
              </a:lnSpc>
            </a:pPr>
            <a:r>
              <a:rPr lang="en-US" sz="8000" b="0" smtClean="0">
                <a:solidFill>
                  <a:srgbClr val="FFFF00"/>
                </a:solidFill>
                <a:effectLst/>
                <a:latin typeface="+mj-lt"/>
                <a:cs typeface="Tahoma" pitchFamily="34" charset="0"/>
              </a:rPr>
              <a:t>Mùa vọng  </a:t>
            </a:r>
          </a:p>
        </p:txBody>
      </p:sp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3524250" y="17463"/>
            <a:ext cx="312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102618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pPr eaLnBrk="1" hangingPunct="1"/>
            <a:r>
              <a:rPr lang="en-US" b="0" smtClean="0">
                <a:effectLst/>
                <a:latin typeface="+mj-lt"/>
              </a:rPr>
              <a:t/>
            </a:r>
            <a:br>
              <a:rPr lang="en-US" b="0" smtClean="0">
                <a:effectLst/>
                <a:latin typeface="+mj-lt"/>
              </a:rPr>
            </a:br>
            <a:endParaRPr lang="en-US" b="0" smtClean="0">
              <a:effectLst/>
              <a:latin typeface="+mj-lt"/>
            </a:endParaRP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0"/>
            <a:ext cx="9144000" cy="5143500"/>
          </a:xfrm>
          <a:solidFill>
            <a:schemeClr val="tx1"/>
          </a:solidFill>
        </p:spPr>
        <p:txBody>
          <a:bodyPr/>
          <a:lstStyle/>
          <a:p>
            <a:pPr eaLnBrk="1" hangingPunct="1">
              <a:lnSpc>
                <a:spcPct val="105000"/>
              </a:lnSpc>
            </a:pPr>
            <a:endParaRPr lang="en-US" sz="2800" b="1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3524250" y="17463"/>
            <a:ext cx="312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 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373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pPr eaLnBrk="1" hangingPunct="1"/>
            <a:r>
              <a:rPr lang="en-US" b="0" smtClean="0">
                <a:effectLst/>
                <a:latin typeface="+mj-lt"/>
              </a:rPr>
              <a:t/>
            </a:r>
            <a:br>
              <a:rPr lang="en-US" b="0" smtClean="0">
                <a:effectLst/>
                <a:latin typeface="+mj-lt"/>
              </a:rPr>
            </a:br>
            <a:endParaRPr lang="en-US" b="0" smtClean="0">
              <a:effectLst/>
              <a:latin typeface="+mj-lt"/>
            </a:endParaRP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0"/>
            <a:ext cx="9144000" cy="5143500"/>
          </a:xfrm>
          <a:solidFill>
            <a:schemeClr val="tx1"/>
          </a:solidFill>
        </p:spPr>
        <p:txBody>
          <a:bodyPr/>
          <a:lstStyle/>
          <a:p>
            <a:pPr eaLnBrk="1" hangingPunct="1">
              <a:lnSpc>
                <a:spcPct val="105000"/>
              </a:lnSpc>
            </a:pPr>
            <a:endParaRPr lang="en-US" sz="2800" b="1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868" name="Rectangle 4"/>
          <p:cNvSpPr>
            <a:spLocks noChangeArrowheads="1"/>
          </p:cNvSpPr>
          <p:nvPr/>
        </p:nvSpPr>
        <p:spPr bwMode="auto">
          <a:xfrm>
            <a:off x="3524250" y="17463"/>
            <a:ext cx="312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092258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pPr eaLnBrk="1" hangingPunct="1"/>
            <a:r>
              <a:rPr lang="en-US" b="0" smtClean="0">
                <a:effectLst/>
                <a:latin typeface="+mj-lt"/>
              </a:rPr>
              <a:t/>
            </a:r>
            <a:br>
              <a:rPr lang="en-US" b="0" smtClean="0">
                <a:effectLst/>
                <a:latin typeface="+mj-lt"/>
              </a:rPr>
            </a:br>
            <a:endParaRPr lang="en-US" b="0" smtClean="0">
              <a:effectLst/>
              <a:latin typeface="+mj-lt"/>
            </a:endParaRP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285750"/>
            <a:ext cx="9144000" cy="4857750"/>
          </a:xfrm>
        </p:spPr>
        <p:txBody>
          <a:bodyPr/>
          <a:lstStyle/>
          <a:p>
            <a:pPr eaLnBrk="1" hangingPunct="1">
              <a:lnSpc>
                <a:spcPct val="105000"/>
              </a:lnSpc>
            </a:pPr>
            <a:r>
              <a:rPr lang="en-US" sz="8000" b="0" smtClean="0">
                <a:solidFill>
                  <a:srgbClr val="FFFF00"/>
                </a:solidFill>
                <a:effectLst/>
                <a:latin typeface="+mj-lt"/>
                <a:cs typeface="Tahoma" pitchFamily="34" charset="0"/>
              </a:rPr>
              <a:t>THỨ HAI</a:t>
            </a:r>
          </a:p>
          <a:p>
            <a:pPr eaLnBrk="1" hangingPunct="1">
              <a:lnSpc>
                <a:spcPct val="105000"/>
              </a:lnSpc>
            </a:pPr>
            <a:r>
              <a:rPr lang="en-US" sz="7200" b="0" smtClean="0">
                <a:solidFill>
                  <a:srgbClr val="FFFF00"/>
                </a:solidFill>
                <a:effectLst/>
                <a:latin typeface="+mj-lt"/>
                <a:cs typeface="Tahoma" pitchFamily="34" charset="0"/>
              </a:rPr>
              <a:t>Tuần III</a:t>
            </a:r>
          </a:p>
          <a:p>
            <a:pPr eaLnBrk="1" hangingPunct="1">
              <a:lnSpc>
                <a:spcPct val="105000"/>
              </a:lnSpc>
            </a:pPr>
            <a:r>
              <a:rPr lang="en-US" sz="7200" b="0" smtClean="0">
                <a:solidFill>
                  <a:srgbClr val="FFFF00"/>
                </a:solidFill>
                <a:effectLst/>
                <a:latin typeface="+mj-lt"/>
                <a:cs typeface="Tahoma" pitchFamily="34" charset="0"/>
              </a:rPr>
              <a:t>Mùa Vọng</a:t>
            </a:r>
            <a:endParaRPr lang="en-US" sz="8000" b="0" smtClean="0">
              <a:solidFill>
                <a:srgbClr val="FFFF00"/>
              </a:solidFill>
              <a:effectLst/>
              <a:latin typeface="+mj-lt"/>
              <a:cs typeface="Tahoma" pitchFamily="34" charset="0"/>
            </a:endParaRPr>
          </a:p>
        </p:txBody>
      </p:sp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3524250" y="17463"/>
            <a:ext cx="312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581347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pPr eaLnBrk="1" hangingPunct="1"/>
            <a:r>
              <a:rPr lang="en-US" b="0" smtClean="0">
                <a:effectLst/>
                <a:latin typeface="+mj-lt"/>
              </a:rPr>
              <a:t/>
            </a:r>
            <a:br>
              <a:rPr lang="en-US" b="0" smtClean="0">
                <a:effectLst/>
                <a:latin typeface="+mj-lt"/>
              </a:rPr>
            </a:br>
            <a:endParaRPr lang="en-US" b="0" smtClean="0">
              <a:effectLst/>
              <a:latin typeface="+mj-lt"/>
            </a:endParaRP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0"/>
            <a:ext cx="9144000" cy="5143500"/>
          </a:xfrm>
          <a:solidFill>
            <a:schemeClr val="tx1"/>
          </a:solidFill>
        </p:spPr>
        <p:txBody>
          <a:bodyPr/>
          <a:lstStyle/>
          <a:p>
            <a:pPr eaLnBrk="1" hangingPunct="1">
              <a:lnSpc>
                <a:spcPct val="105000"/>
              </a:lnSpc>
            </a:pPr>
            <a:endParaRPr lang="en-US" sz="2800" b="1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196" name="Rectangle 4"/>
          <p:cNvSpPr>
            <a:spLocks noChangeArrowheads="1"/>
          </p:cNvSpPr>
          <p:nvPr/>
        </p:nvSpPr>
        <p:spPr bwMode="auto">
          <a:xfrm>
            <a:off x="3524250" y="17463"/>
            <a:ext cx="312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/>
              <a:t> 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"/>
            <a:ext cx="9144000" cy="51389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pPr eaLnBrk="1" hangingPunct="1"/>
            <a:r>
              <a:rPr lang="en-US" b="0" smtClean="0">
                <a:effectLst/>
                <a:latin typeface="+mj-lt"/>
              </a:rPr>
              <a:t/>
            </a:r>
            <a:br>
              <a:rPr lang="en-US" b="0" smtClean="0">
                <a:effectLst/>
                <a:latin typeface="+mj-lt"/>
              </a:rPr>
            </a:br>
            <a:endParaRPr lang="en-US" b="0" smtClean="0">
              <a:effectLst/>
              <a:latin typeface="+mj-lt"/>
            </a:endParaRP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742950"/>
            <a:ext cx="9144000" cy="4552950"/>
          </a:xfrm>
        </p:spPr>
        <p:txBody>
          <a:bodyPr/>
          <a:lstStyle/>
          <a:p>
            <a:pPr algn="just" eaLnBrk="1" hangingPunct="1">
              <a:lnSpc>
                <a:spcPct val="105000"/>
              </a:lnSpc>
            </a:pPr>
            <a:r>
              <a:rPr lang="vi-VN" sz="7200" b="0" smtClean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Lạy Chúa, đường nẻo Ngài, xin dạy cho con biết.</a:t>
            </a:r>
            <a:endParaRPr lang="en-US" sz="7200" b="0" smtClean="0">
              <a:solidFill>
                <a:srgbClr val="FFFF00"/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9220" name="Rectangle 4"/>
          <p:cNvSpPr>
            <a:spLocks noChangeArrowheads="1"/>
          </p:cNvSpPr>
          <p:nvPr/>
        </p:nvSpPr>
        <p:spPr bwMode="auto">
          <a:xfrm>
            <a:off x="3524250" y="17463"/>
            <a:ext cx="312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/>
              <a:t>  </a:t>
            </a:r>
          </a:p>
        </p:txBody>
      </p:sp>
      <p:sp>
        <p:nvSpPr>
          <p:cNvPr id="9221" name="Rectangle 1"/>
          <p:cNvSpPr>
            <a:spLocks noChangeArrowheads="1"/>
          </p:cNvSpPr>
          <p:nvPr/>
        </p:nvSpPr>
        <p:spPr bwMode="auto">
          <a:xfrm>
            <a:off x="30163" y="17463"/>
            <a:ext cx="2789237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4400" b="1" u="sng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Đáp ca: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pPr eaLnBrk="1" hangingPunct="1"/>
            <a:r>
              <a:rPr lang="en-US" b="0" smtClean="0">
                <a:effectLst/>
                <a:latin typeface="+mj-lt"/>
              </a:rPr>
              <a:t/>
            </a:r>
            <a:br>
              <a:rPr lang="en-US" b="0" smtClean="0">
                <a:effectLst/>
                <a:latin typeface="+mj-lt"/>
              </a:rPr>
            </a:br>
            <a:endParaRPr lang="en-US" b="0" smtClean="0">
              <a:effectLst/>
              <a:latin typeface="+mj-lt"/>
            </a:endParaRP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525" y="590550"/>
            <a:ext cx="9144000" cy="3810000"/>
          </a:xfrm>
        </p:spPr>
        <p:txBody>
          <a:bodyPr/>
          <a:lstStyle/>
          <a:p>
            <a:pPr algn="just" eaLnBrk="1" hangingPunct="1">
              <a:lnSpc>
                <a:spcPct val="105000"/>
              </a:lnSpc>
            </a:pPr>
            <a:r>
              <a:rPr lang="vi-VN" sz="6000" b="0" smtClean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Lạy Chúa, xin tỏ cho chúng con thấy tình thương của Chúa, và ban ơn cứu độ cho chúng con.</a:t>
            </a:r>
            <a:endParaRPr lang="en-US" sz="6000" b="0" u="sng" smtClean="0">
              <a:solidFill>
                <a:srgbClr val="FFFF00"/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10244" name="Rectangle 4"/>
          <p:cNvSpPr>
            <a:spLocks noChangeArrowheads="1"/>
          </p:cNvSpPr>
          <p:nvPr/>
        </p:nvSpPr>
        <p:spPr bwMode="auto">
          <a:xfrm>
            <a:off x="3524250" y="17463"/>
            <a:ext cx="312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/>
              <a:t>  </a:t>
            </a:r>
          </a:p>
        </p:txBody>
      </p:sp>
      <p:sp>
        <p:nvSpPr>
          <p:cNvPr id="10245" name="Rectangle 1"/>
          <p:cNvSpPr>
            <a:spLocks noChangeArrowheads="1"/>
          </p:cNvSpPr>
          <p:nvPr/>
        </p:nvSpPr>
        <p:spPr bwMode="auto">
          <a:xfrm>
            <a:off x="0" y="0"/>
            <a:ext cx="35829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600" b="1" u="sng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Alleluia-alleluia: </a:t>
            </a:r>
          </a:p>
        </p:txBody>
      </p:sp>
      <p:sp>
        <p:nvSpPr>
          <p:cNvPr id="10246" name="Rectangle 2"/>
          <p:cNvSpPr>
            <a:spLocks noChangeArrowheads="1"/>
          </p:cNvSpPr>
          <p:nvPr/>
        </p:nvSpPr>
        <p:spPr bwMode="auto">
          <a:xfrm>
            <a:off x="6400800" y="4473575"/>
            <a:ext cx="18383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 sz="3600" b="1" u="sng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Alleluia.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pPr eaLnBrk="1" hangingPunct="1"/>
            <a:r>
              <a:rPr lang="en-US" b="0" smtClean="0">
                <a:effectLst/>
                <a:latin typeface="+mj-lt"/>
              </a:rPr>
              <a:t/>
            </a:r>
            <a:br>
              <a:rPr lang="en-US" b="0" smtClean="0">
                <a:effectLst/>
                <a:latin typeface="+mj-lt"/>
              </a:rPr>
            </a:br>
            <a:endParaRPr lang="en-US" b="0" smtClean="0">
              <a:effectLst/>
              <a:latin typeface="+mj-lt"/>
            </a:endParaRP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0"/>
            <a:ext cx="9144000" cy="5143500"/>
          </a:xfrm>
          <a:solidFill>
            <a:schemeClr val="tx1"/>
          </a:solidFill>
        </p:spPr>
        <p:txBody>
          <a:bodyPr/>
          <a:lstStyle/>
          <a:p>
            <a:pPr eaLnBrk="1" hangingPunct="1">
              <a:lnSpc>
                <a:spcPct val="105000"/>
              </a:lnSpc>
            </a:pPr>
            <a:endParaRPr lang="en-US" sz="2800" b="1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196" name="Rectangle 4"/>
          <p:cNvSpPr>
            <a:spLocks noChangeArrowheads="1"/>
          </p:cNvSpPr>
          <p:nvPr/>
        </p:nvSpPr>
        <p:spPr bwMode="auto">
          <a:xfrm>
            <a:off x="3524250" y="17463"/>
            <a:ext cx="312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 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"/>
            <a:ext cx="9144000" cy="5138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600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pPr eaLnBrk="1" hangingPunct="1"/>
            <a:r>
              <a:rPr lang="en-US" b="0" smtClean="0">
                <a:effectLst/>
                <a:latin typeface="+mj-lt"/>
              </a:rPr>
              <a:t/>
            </a:r>
            <a:br>
              <a:rPr lang="en-US" b="0" smtClean="0">
                <a:effectLst/>
                <a:latin typeface="+mj-lt"/>
              </a:rPr>
            </a:br>
            <a:endParaRPr lang="en-US" b="0" smtClean="0">
              <a:effectLst/>
              <a:latin typeface="+mj-lt"/>
            </a:endParaRP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0"/>
            <a:ext cx="9144000" cy="5143500"/>
          </a:xfrm>
          <a:solidFill>
            <a:schemeClr val="tx1"/>
          </a:solidFill>
        </p:spPr>
        <p:txBody>
          <a:bodyPr/>
          <a:lstStyle/>
          <a:p>
            <a:pPr eaLnBrk="1" hangingPunct="1">
              <a:lnSpc>
                <a:spcPct val="105000"/>
              </a:lnSpc>
            </a:pPr>
            <a:endParaRPr lang="en-US" sz="2800" b="1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3524250" y="17463"/>
            <a:ext cx="312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 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176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pPr eaLnBrk="1" hangingPunct="1"/>
            <a:r>
              <a:rPr lang="en-US" b="0" smtClean="0">
                <a:effectLst/>
                <a:latin typeface="+mj-lt"/>
              </a:rPr>
              <a:t/>
            </a:r>
            <a:br>
              <a:rPr lang="en-US" b="0" smtClean="0">
                <a:effectLst/>
                <a:latin typeface="+mj-lt"/>
              </a:rPr>
            </a:br>
            <a:endParaRPr lang="en-US" b="0" smtClean="0">
              <a:effectLst/>
              <a:latin typeface="+mj-lt"/>
            </a:endParaRP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0"/>
            <a:ext cx="9144000" cy="5143500"/>
          </a:xfrm>
          <a:solidFill>
            <a:schemeClr val="tx1"/>
          </a:solidFill>
        </p:spPr>
        <p:txBody>
          <a:bodyPr/>
          <a:lstStyle/>
          <a:p>
            <a:pPr eaLnBrk="1" hangingPunct="1">
              <a:lnSpc>
                <a:spcPct val="105000"/>
              </a:lnSpc>
            </a:pPr>
            <a:endParaRPr lang="en-US" sz="2800" b="1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3524250" y="17463"/>
            <a:ext cx="312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/>
              <a:t>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pPr eaLnBrk="1" hangingPunct="1"/>
            <a:r>
              <a:rPr lang="en-US" b="0" smtClean="0">
                <a:effectLst/>
                <a:latin typeface="+mj-lt"/>
              </a:rPr>
              <a:t/>
            </a:r>
            <a:br>
              <a:rPr lang="en-US" b="0" smtClean="0">
                <a:effectLst/>
                <a:latin typeface="+mj-lt"/>
              </a:rPr>
            </a:br>
            <a:endParaRPr lang="en-US" b="0" smtClean="0">
              <a:effectLst/>
              <a:latin typeface="+mj-lt"/>
            </a:endParaRP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285750"/>
            <a:ext cx="9144000" cy="4857750"/>
          </a:xfrm>
        </p:spPr>
        <p:txBody>
          <a:bodyPr/>
          <a:lstStyle/>
          <a:p>
            <a:pPr eaLnBrk="1" hangingPunct="1">
              <a:lnSpc>
                <a:spcPct val="105000"/>
              </a:lnSpc>
            </a:pPr>
            <a:r>
              <a:rPr lang="en-US" sz="8000" b="0" smtClean="0">
                <a:solidFill>
                  <a:srgbClr val="FFFF00"/>
                </a:solidFill>
                <a:effectLst/>
                <a:latin typeface="+mj-lt"/>
                <a:cs typeface="Tahoma" pitchFamily="34" charset="0"/>
              </a:rPr>
              <a:t>THỨ BA</a:t>
            </a:r>
          </a:p>
          <a:p>
            <a:pPr eaLnBrk="1" hangingPunct="1">
              <a:lnSpc>
                <a:spcPct val="105000"/>
              </a:lnSpc>
            </a:pPr>
            <a:r>
              <a:rPr lang="en-US" sz="7200" b="0" smtClean="0">
                <a:solidFill>
                  <a:srgbClr val="FFFF00"/>
                </a:solidFill>
                <a:effectLst/>
                <a:latin typeface="+mj-lt"/>
                <a:cs typeface="Tahoma" pitchFamily="34" charset="0"/>
              </a:rPr>
              <a:t>Tuần III</a:t>
            </a:r>
          </a:p>
          <a:p>
            <a:pPr eaLnBrk="1" hangingPunct="1">
              <a:lnSpc>
                <a:spcPct val="105000"/>
              </a:lnSpc>
            </a:pPr>
            <a:r>
              <a:rPr lang="en-US" sz="7200" b="0" smtClean="0">
                <a:solidFill>
                  <a:srgbClr val="FFFF00"/>
                </a:solidFill>
                <a:effectLst/>
                <a:latin typeface="+mj-lt"/>
                <a:cs typeface="Tahoma" pitchFamily="34" charset="0"/>
              </a:rPr>
              <a:t>Mùa Vọng</a:t>
            </a:r>
            <a:endParaRPr lang="en-US" sz="8000" b="0" smtClean="0">
              <a:solidFill>
                <a:srgbClr val="FFFF00"/>
              </a:solidFill>
              <a:effectLst/>
              <a:latin typeface="+mj-lt"/>
              <a:cs typeface="Tahoma" pitchFamily="34" charset="0"/>
            </a:endParaRPr>
          </a:p>
        </p:txBody>
      </p:sp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3524250" y="17463"/>
            <a:ext cx="312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442410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pPr eaLnBrk="1" hangingPunct="1">
              <a:defRPr/>
            </a:pPr>
            <a:r>
              <a:rPr lang="en-US" b="0" smtClean="0">
                <a:effectLst/>
                <a:latin typeface="+mj-lt"/>
              </a:rPr>
              <a:t/>
            </a:r>
            <a:br>
              <a:rPr lang="en-US" b="0" smtClean="0">
                <a:effectLst/>
                <a:latin typeface="+mj-lt"/>
              </a:rPr>
            </a:br>
            <a:endParaRPr lang="en-US" b="0" smtClean="0">
              <a:effectLst/>
              <a:latin typeface="+mj-lt"/>
            </a:endParaRP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0"/>
            <a:ext cx="9144000" cy="5143500"/>
          </a:xfrm>
          <a:solidFill>
            <a:schemeClr val="tx1"/>
          </a:solidFill>
        </p:spPr>
        <p:txBody>
          <a:bodyPr/>
          <a:lstStyle/>
          <a:p>
            <a:pPr eaLnBrk="1" hangingPunct="1">
              <a:lnSpc>
                <a:spcPct val="105000"/>
              </a:lnSpc>
            </a:pPr>
            <a:endParaRPr lang="en-US" sz="2800" b="1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3524250" y="17463"/>
            <a:ext cx="312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662426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pPr eaLnBrk="1" hangingPunct="1"/>
            <a:r>
              <a:rPr lang="en-US" b="0" smtClean="0">
                <a:effectLst/>
                <a:latin typeface="+mj-lt"/>
              </a:rPr>
              <a:t/>
            </a:r>
            <a:br>
              <a:rPr lang="en-US" b="0" smtClean="0">
                <a:effectLst/>
                <a:latin typeface="+mj-lt"/>
              </a:rPr>
            </a:br>
            <a:endParaRPr lang="en-US" b="0" smtClean="0">
              <a:effectLst/>
              <a:latin typeface="+mj-lt"/>
            </a:endParaRP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0"/>
            <a:ext cx="9144000" cy="5143500"/>
          </a:xfrm>
          <a:solidFill>
            <a:schemeClr val="tx1"/>
          </a:solidFill>
        </p:spPr>
        <p:txBody>
          <a:bodyPr/>
          <a:lstStyle/>
          <a:p>
            <a:pPr eaLnBrk="1" hangingPunct="1">
              <a:lnSpc>
                <a:spcPct val="105000"/>
              </a:lnSpc>
            </a:pPr>
            <a:endParaRPr lang="en-US" sz="2800" b="1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3524250" y="17463"/>
            <a:ext cx="312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 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41"/>
            <a:ext cx="9144000" cy="51354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pPr eaLnBrk="1" hangingPunct="1"/>
            <a:r>
              <a:rPr lang="en-US" b="0" smtClean="0">
                <a:effectLst/>
                <a:latin typeface="+mj-lt"/>
              </a:rPr>
              <a:t/>
            </a:r>
            <a:br>
              <a:rPr lang="en-US" b="0" smtClean="0">
                <a:effectLst/>
                <a:latin typeface="+mj-lt"/>
              </a:rPr>
            </a:br>
            <a:endParaRPr lang="en-US" b="0" smtClean="0">
              <a:effectLst/>
              <a:latin typeface="+mj-lt"/>
            </a:endParaRP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742950"/>
            <a:ext cx="9144000" cy="4552950"/>
          </a:xfrm>
        </p:spPr>
        <p:txBody>
          <a:bodyPr/>
          <a:lstStyle/>
          <a:p>
            <a:pPr algn="just" eaLnBrk="1" hangingPunct="1">
              <a:lnSpc>
                <a:spcPct val="105000"/>
              </a:lnSpc>
            </a:pPr>
            <a:r>
              <a:rPr lang="vi-VN" sz="8000" b="0" smtClean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Kẻ nghèo hèn kêu xin, và Chúa đã nhận lời.</a:t>
            </a:r>
            <a:endParaRPr lang="en-US" sz="8000" b="0" smtClean="0">
              <a:solidFill>
                <a:srgbClr val="FFFF00"/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14340" name="Rectangle 4"/>
          <p:cNvSpPr>
            <a:spLocks noChangeArrowheads="1"/>
          </p:cNvSpPr>
          <p:nvPr/>
        </p:nvSpPr>
        <p:spPr bwMode="auto">
          <a:xfrm>
            <a:off x="3524250" y="17463"/>
            <a:ext cx="312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  </a:t>
            </a:r>
          </a:p>
        </p:txBody>
      </p:sp>
      <p:sp>
        <p:nvSpPr>
          <p:cNvPr id="14341" name="Rectangle 1"/>
          <p:cNvSpPr>
            <a:spLocks noChangeArrowheads="1"/>
          </p:cNvSpPr>
          <p:nvPr/>
        </p:nvSpPr>
        <p:spPr bwMode="auto">
          <a:xfrm>
            <a:off x="30163" y="17463"/>
            <a:ext cx="219075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4400" b="1" u="sng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Đáp ca: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pPr eaLnBrk="1" hangingPunct="1"/>
            <a:r>
              <a:rPr lang="en-US" b="0" smtClean="0">
                <a:effectLst/>
                <a:latin typeface="+mj-lt"/>
              </a:rPr>
              <a:t/>
            </a:r>
            <a:br>
              <a:rPr lang="en-US" b="0" smtClean="0">
                <a:effectLst/>
                <a:latin typeface="+mj-lt"/>
              </a:rPr>
            </a:br>
            <a:endParaRPr lang="en-US" b="0" smtClean="0">
              <a:effectLst/>
              <a:latin typeface="+mj-lt"/>
            </a:endParaRP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674688"/>
            <a:ext cx="9144000" cy="3810000"/>
          </a:xfrm>
        </p:spPr>
        <p:txBody>
          <a:bodyPr/>
          <a:lstStyle/>
          <a:p>
            <a:pPr algn="just" eaLnBrk="1" hangingPunct="1">
              <a:lnSpc>
                <a:spcPct val="105000"/>
              </a:lnSpc>
            </a:pPr>
            <a:r>
              <a:rPr lang="vi-VN" sz="6600" b="0" smtClean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Lạy Chúa, xin ngự đến ; xin đừng trì hoãn, xin tha thứ lầm lỗi cho dân Ngài.</a:t>
            </a:r>
            <a:endParaRPr lang="en-US" sz="6600" b="0" u="sng" smtClean="0">
              <a:solidFill>
                <a:srgbClr val="FFFF00"/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15364" name="Rectangle 4"/>
          <p:cNvSpPr>
            <a:spLocks noChangeArrowheads="1"/>
          </p:cNvSpPr>
          <p:nvPr/>
        </p:nvSpPr>
        <p:spPr bwMode="auto">
          <a:xfrm>
            <a:off x="3524250" y="17463"/>
            <a:ext cx="312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  </a:t>
            </a:r>
          </a:p>
        </p:txBody>
      </p:sp>
      <p:sp>
        <p:nvSpPr>
          <p:cNvPr id="15365" name="Rectangle 1"/>
          <p:cNvSpPr>
            <a:spLocks noChangeArrowheads="1"/>
          </p:cNvSpPr>
          <p:nvPr/>
        </p:nvSpPr>
        <p:spPr bwMode="auto">
          <a:xfrm>
            <a:off x="0" y="0"/>
            <a:ext cx="35829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600" b="1" u="sng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Alleluia-alleluia: </a:t>
            </a:r>
          </a:p>
        </p:txBody>
      </p:sp>
      <p:sp>
        <p:nvSpPr>
          <p:cNvPr id="15366" name="Rectangle 2"/>
          <p:cNvSpPr>
            <a:spLocks noChangeArrowheads="1"/>
          </p:cNvSpPr>
          <p:nvPr/>
        </p:nvSpPr>
        <p:spPr bwMode="auto">
          <a:xfrm>
            <a:off x="6400800" y="4473575"/>
            <a:ext cx="18383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 sz="3600" b="1" u="sng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Alleluia.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pPr eaLnBrk="1" hangingPunct="1"/>
            <a:r>
              <a:rPr lang="en-US" b="0" smtClean="0">
                <a:effectLst/>
                <a:latin typeface="+mj-lt"/>
              </a:rPr>
              <a:t/>
            </a:r>
            <a:br>
              <a:rPr lang="en-US" b="0" smtClean="0">
                <a:effectLst/>
                <a:latin typeface="+mj-lt"/>
              </a:rPr>
            </a:br>
            <a:endParaRPr lang="en-US" b="0" smtClean="0">
              <a:effectLst/>
              <a:latin typeface="+mj-lt"/>
            </a:endParaRP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0"/>
            <a:ext cx="9144000" cy="5143500"/>
          </a:xfrm>
          <a:solidFill>
            <a:schemeClr val="tx1"/>
          </a:solidFill>
        </p:spPr>
        <p:txBody>
          <a:bodyPr/>
          <a:lstStyle/>
          <a:p>
            <a:pPr eaLnBrk="1" hangingPunct="1">
              <a:lnSpc>
                <a:spcPct val="105000"/>
              </a:lnSpc>
            </a:pPr>
            <a:endParaRPr lang="en-US" sz="2800" b="1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3524250" y="17463"/>
            <a:ext cx="312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 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41"/>
            <a:ext cx="9144000" cy="5135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235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pPr eaLnBrk="1" hangingPunct="1"/>
            <a:r>
              <a:rPr lang="en-US" b="0" smtClean="0">
                <a:effectLst/>
                <a:latin typeface="+mj-lt"/>
              </a:rPr>
              <a:t/>
            </a:r>
            <a:br>
              <a:rPr lang="en-US" b="0" smtClean="0">
                <a:effectLst/>
                <a:latin typeface="+mj-lt"/>
              </a:rPr>
            </a:br>
            <a:endParaRPr lang="en-US" b="0" smtClean="0">
              <a:effectLst/>
              <a:latin typeface="+mj-lt"/>
            </a:endParaRP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0"/>
            <a:ext cx="9144000" cy="5143500"/>
          </a:xfrm>
          <a:solidFill>
            <a:schemeClr val="tx1"/>
          </a:solidFill>
        </p:spPr>
        <p:txBody>
          <a:bodyPr/>
          <a:lstStyle/>
          <a:p>
            <a:pPr eaLnBrk="1" hangingPunct="1">
              <a:lnSpc>
                <a:spcPct val="105000"/>
              </a:lnSpc>
            </a:pPr>
            <a:endParaRPr lang="en-US" sz="2800" b="1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3524250" y="17463"/>
            <a:ext cx="312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 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176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pPr eaLnBrk="1" hangingPunct="1"/>
            <a:r>
              <a:rPr lang="en-US" b="0" smtClean="0">
                <a:effectLst/>
                <a:latin typeface="+mj-lt"/>
              </a:rPr>
              <a:t/>
            </a:r>
            <a:br>
              <a:rPr lang="en-US" b="0" smtClean="0">
                <a:effectLst/>
                <a:latin typeface="+mj-lt"/>
              </a:rPr>
            </a:br>
            <a:endParaRPr lang="en-US" b="0" smtClean="0">
              <a:effectLst/>
              <a:latin typeface="+mj-lt"/>
            </a:endParaRPr>
          </a:p>
        </p:txBody>
      </p:sp>
      <p:sp>
        <p:nvSpPr>
          <p:cNvPr id="16387" name="Rectangle 4"/>
          <p:cNvSpPr>
            <a:spLocks noChangeArrowheads="1"/>
          </p:cNvSpPr>
          <p:nvPr/>
        </p:nvSpPr>
        <p:spPr bwMode="auto">
          <a:xfrm>
            <a:off x="3524250" y="17463"/>
            <a:ext cx="312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/>
              <a:t>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pPr eaLnBrk="1" hangingPunct="1"/>
            <a:r>
              <a:rPr lang="en-US" b="0" smtClean="0">
                <a:effectLst/>
                <a:latin typeface="+mj-lt"/>
              </a:rPr>
              <a:t/>
            </a:r>
            <a:br>
              <a:rPr lang="en-US" b="0" smtClean="0">
                <a:effectLst/>
                <a:latin typeface="+mj-lt"/>
              </a:rPr>
            </a:br>
            <a:endParaRPr lang="en-US" b="0" smtClean="0">
              <a:effectLst/>
              <a:latin typeface="+mj-lt"/>
            </a:endParaRP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285750"/>
            <a:ext cx="9144000" cy="4857750"/>
          </a:xfrm>
        </p:spPr>
        <p:txBody>
          <a:bodyPr/>
          <a:lstStyle/>
          <a:p>
            <a:pPr eaLnBrk="1" hangingPunct="1">
              <a:lnSpc>
                <a:spcPct val="105000"/>
              </a:lnSpc>
            </a:pPr>
            <a:r>
              <a:rPr lang="en-US" sz="8000" b="0" smtClean="0">
                <a:solidFill>
                  <a:srgbClr val="FFFF00"/>
                </a:solidFill>
                <a:effectLst/>
                <a:latin typeface="+mj-lt"/>
                <a:cs typeface="Tahoma" pitchFamily="34" charset="0"/>
              </a:rPr>
              <a:t>THỨ TƯ</a:t>
            </a:r>
          </a:p>
          <a:p>
            <a:pPr eaLnBrk="1" hangingPunct="1">
              <a:lnSpc>
                <a:spcPct val="105000"/>
              </a:lnSpc>
            </a:pPr>
            <a:r>
              <a:rPr lang="en-US" sz="7200" b="0" smtClean="0">
                <a:solidFill>
                  <a:srgbClr val="FFFF00"/>
                </a:solidFill>
                <a:effectLst/>
                <a:latin typeface="+mj-lt"/>
                <a:cs typeface="Tahoma" pitchFamily="34" charset="0"/>
              </a:rPr>
              <a:t>Tuần III</a:t>
            </a:r>
          </a:p>
          <a:p>
            <a:pPr eaLnBrk="1" hangingPunct="1">
              <a:lnSpc>
                <a:spcPct val="105000"/>
              </a:lnSpc>
            </a:pPr>
            <a:r>
              <a:rPr lang="en-US" sz="7200" b="0" smtClean="0">
                <a:solidFill>
                  <a:srgbClr val="FFFF00"/>
                </a:solidFill>
                <a:effectLst/>
                <a:latin typeface="+mj-lt"/>
                <a:cs typeface="Tahoma" pitchFamily="34" charset="0"/>
              </a:rPr>
              <a:t>Mùa Vọng</a:t>
            </a:r>
            <a:endParaRPr lang="en-US" sz="8000" b="0" smtClean="0">
              <a:solidFill>
                <a:srgbClr val="FFFF00"/>
              </a:solidFill>
              <a:effectLst/>
              <a:latin typeface="+mj-lt"/>
              <a:cs typeface="Tahoma" pitchFamily="34" charset="0"/>
            </a:endParaRPr>
          </a:p>
        </p:txBody>
      </p:sp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3524250" y="17463"/>
            <a:ext cx="312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442410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pPr eaLnBrk="1" hangingPunct="1"/>
            <a:r>
              <a:rPr lang="en-US" b="0" smtClean="0">
                <a:effectLst/>
                <a:latin typeface="+mj-lt"/>
              </a:rPr>
              <a:t/>
            </a:r>
            <a:br>
              <a:rPr lang="en-US" b="0" smtClean="0">
                <a:effectLst/>
                <a:latin typeface="+mj-lt"/>
              </a:rPr>
            </a:br>
            <a:endParaRPr lang="en-US" b="0" smtClean="0">
              <a:effectLst/>
              <a:latin typeface="+mj-lt"/>
            </a:endParaRP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0"/>
            <a:ext cx="9144000" cy="5143500"/>
          </a:xfrm>
          <a:solidFill>
            <a:schemeClr val="tx1"/>
          </a:solidFill>
        </p:spPr>
        <p:txBody>
          <a:bodyPr/>
          <a:lstStyle/>
          <a:p>
            <a:pPr eaLnBrk="1" hangingPunct="1">
              <a:lnSpc>
                <a:spcPct val="105000"/>
              </a:lnSpc>
            </a:pPr>
            <a:endParaRPr lang="en-US" sz="2800" b="1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436" name="Rectangle 4"/>
          <p:cNvSpPr>
            <a:spLocks noChangeArrowheads="1"/>
          </p:cNvSpPr>
          <p:nvPr/>
        </p:nvSpPr>
        <p:spPr bwMode="auto">
          <a:xfrm>
            <a:off x="3524250" y="17463"/>
            <a:ext cx="312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 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"/>
            <a:ext cx="9144000" cy="51389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pPr eaLnBrk="1" hangingPunct="1"/>
            <a:r>
              <a:rPr lang="en-US" b="0" smtClean="0">
                <a:effectLst/>
                <a:latin typeface="+mj-lt"/>
              </a:rPr>
              <a:t/>
            </a:r>
            <a:br>
              <a:rPr lang="en-US" b="0" smtClean="0">
                <a:effectLst/>
                <a:latin typeface="+mj-lt"/>
              </a:rPr>
            </a:br>
            <a:endParaRPr lang="en-US" b="0" smtClean="0">
              <a:effectLst/>
              <a:latin typeface="+mj-lt"/>
            </a:endParaRP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742950"/>
            <a:ext cx="9144000" cy="4552950"/>
          </a:xfrm>
        </p:spPr>
        <p:txBody>
          <a:bodyPr/>
          <a:lstStyle/>
          <a:p>
            <a:pPr algn="just" eaLnBrk="1" hangingPunct="1">
              <a:lnSpc>
                <a:spcPct val="105000"/>
              </a:lnSpc>
            </a:pPr>
            <a:r>
              <a:rPr lang="vi-VN" sz="6600" b="0" smtClean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Trời cao hỡi, nào hãy gieo sương</a:t>
            </a:r>
            <a:r>
              <a:rPr lang="en-US" sz="6600" b="0" smtClean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vi-VN" sz="6600" b="0" smtClean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mây hãy đổ mưa, mưa đức công chính.</a:t>
            </a:r>
            <a:endParaRPr lang="en-US" sz="6600" b="0" smtClean="0">
              <a:solidFill>
                <a:srgbClr val="FFFF00"/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3524250" y="17463"/>
            <a:ext cx="312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  </a:t>
            </a:r>
          </a:p>
        </p:txBody>
      </p:sp>
      <p:sp>
        <p:nvSpPr>
          <p:cNvPr id="19461" name="Rectangle 1"/>
          <p:cNvSpPr>
            <a:spLocks noChangeArrowheads="1"/>
          </p:cNvSpPr>
          <p:nvPr/>
        </p:nvSpPr>
        <p:spPr bwMode="auto">
          <a:xfrm>
            <a:off x="30163" y="17463"/>
            <a:ext cx="219075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4400" b="1" u="sng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Đáp ca: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pPr eaLnBrk="1" hangingPunct="1"/>
            <a:r>
              <a:rPr lang="en-US" b="0" smtClean="0">
                <a:effectLst/>
                <a:latin typeface="+mj-lt"/>
              </a:rPr>
              <a:t/>
            </a:r>
            <a:br>
              <a:rPr lang="en-US" b="0" smtClean="0">
                <a:effectLst/>
                <a:latin typeface="+mj-lt"/>
              </a:rPr>
            </a:br>
            <a:endParaRPr lang="en-US" b="0" smtClean="0">
              <a:effectLst/>
              <a:latin typeface="+mj-lt"/>
            </a:endParaRP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674688"/>
            <a:ext cx="9144000" cy="3810000"/>
          </a:xfrm>
        </p:spPr>
        <p:txBody>
          <a:bodyPr/>
          <a:lstStyle/>
          <a:p>
            <a:pPr algn="just" eaLnBrk="1" hangingPunct="1">
              <a:lnSpc>
                <a:spcPct val="105000"/>
              </a:lnSpc>
            </a:pPr>
            <a:r>
              <a:rPr lang="vi-VN" sz="6600" b="0" smtClean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Hỡi kẻ loan Tin Mừng, hãy cất tiếng hô to ; kìa Đức Chúa quang lâm hùng dũng.</a:t>
            </a:r>
            <a:endParaRPr lang="en-US" sz="6600" b="0" u="sng" smtClean="0">
              <a:solidFill>
                <a:srgbClr val="FFFF00"/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3524250" y="17463"/>
            <a:ext cx="312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  </a:t>
            </a:r>
          </a:p>
        </p:txBody>
      </p:sp>
      <p:sp>
        <p:nvSpPr>
          <p:cNvPr id="20485" name="Rectangle 1"/>
          <p:cNvSpPr>
            <a:spLocks noChangeArrowheads="1"/>
          </p:cNvSpPr>
          <p:nvPr/>
        </p:nvSpPr>
        <p:spPr bwMode="auto">
          <a:xfrm>
            <a:off x="0" y="0"/>
            <a:ext cx="35829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600" b="1" u="sng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Alleluia-alleluia: </a:t>
            </a:r>
          </a:p>
        </p:txBody>
      </p:sp>
      <p:sp>
        <p:nvSpPr>
          <p:cNvPr id="20486" name="Rectangle 2"/>
          <p:cNvSpPr>
            <a:spLocks noChangeArrowheads="1"/>
          </p:cNvSpPr>
          <p:nvPr/>
        </p:nvSpPr>
        <p:spPr bwMode="auto">
          <a:xfrm>
            <a:off x="6400800" y="4473575"/>
            <a:ext cx="18383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 sz="3600" b="1" u="sng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Alleluia.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pPr eaLnBrk="1" hangingPunct="1"/>
            <a:r>
              <a:rPr lang="en-US" b="0" smtClean="0">
                <a:effectLst/>
                <a:latin typeface="+mj-lt"/>
              </a:rPr>
              <a:t/>
            </a:r>
            <a:br>
              <a:rPr lang="en-US" b="0" smtClean="0">
                <a:effectLst/>
                <a:latin typeface="+mj-lt"/>
              </a:rPr>
            </a:br>
            <a:endParaRPr lang="en-US" b="0" smtClean="0">
              <a:effectLst/>
              <a:latin typeface="+mj-lt"/>
            </a:endParaRP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-76200" y="133350"/>
            <a:ext cx="9144000" cy="4552950"/>
          </a:xfrm>
        </p:spPr>
        <p:txBody>
          <a:bodyPr/>
          <a:lstStyle/>
          <a:p>
            <a:pPr eaLnBrk="1" hangingPunct="1">
              <a:lnSpc>
                <a:spcPct val="105000"/>
              </a:lnSpc>
            </a:pPr>
            <a:r>
              <a:rPr lang="en-US" sz="6600" b="0" smtClean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Lưu ý:</a:t>
            </a:r>
          </a:p>
          <a:p>
            <a:pPr eaLnBrk="1" hangingPunct="1">
              <a:lnSpc>
                <a:spcPct val="105000"/>
              </a:lnSpc>
            </a:pPr>
            <a:r>
              <a:rPr lang="en-US" sz="6600" b="0" smtClean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Bắt đầu tuần cửu nhật</a:t>
            </a:r>
          </a:p>
          <a:p>
            <a:pPr eaLnBrk="1" hangingPunct="1">
              <a:lnSpc>
                <a:spcPct val="105000"/>
              </a:lnSpc>
            </a:pPr>
            <a:r>
              <a:rPr lang="en-US" sz="6600" b="0" smtClean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Trước lễ Giáng Sinh</a:t>
            </a:r>
          </a:p>
          <a:p>
            <a:pPr eaLnBrk="1" hangingPunct="1">
              <a:lnSpc>
                <a:spcPct val="105000"/>
              </a:lnSpc>
            </a:pPr>
            <a:r>
              <a:rPr lang="en-US" sz="4800" b="0" i="1" smtClean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( sách bài đọc quyển 1 trang </a:t>
            </a:r>
            <a:r>
              <a:rPr lang="en-US" sz="4800" b="0" i="1" smtClean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68 </a:t>
            </a:r>
            <a:r>
              <a:rPr lang="en-US" sz="4800" b="0" i="1" smtClean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)</a:t>
            </a:r>
          </a:p>
        </p:txBody>
      </p:sp>
      <p:sp>
        <p:nvSpPr>
          <p:cNvPr id="34820" name="Rectangle 4"/>
          <p:cNvSpPr>
            <a:spLocks noChangeArrowheads="1"/>
          </p:cNvSpPr>
          <p:nvPr/>
        </p:nvSpPr>
        <p:spPr bwMode="auto">
          <a:xfrm>
            <a:off x="3524250" y="17463"/>
            <a:ext cx="312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714355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pPr eaLnBrk="1" hangingPunct="1"/>
            <a:r>
              <a:rPr lang="en-US" b="0" smtClean="0">
                <a:effectLst/>
                <a:latin typeface="+mj-lt"/>
              </a:rPr>
              <a:t/>
            </a:r>
            <a:br>
              <a:rPr lang="en-US" b="0" smtClean="0">
                <a:effectLst/>
                <a:latin typeface="+mj-lt"/>
              </a:rPr>
            </a:br>
            <a:endParaRPr lang="en-US" b="0" smtClean="0">
              <a:effectLst/>
              <a:latin typeface="+mj-lt"/>
            </a:endParaRP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0"/>
            <a:ext cx="9144000" cy="5143500"/>
          </a:xfrm>
          <a:solidFill>
            <a:schemeClr val="tx1"/>
          </a:solidFill>
        </p:spPr>
        <p:txBody>
          <a:bodyPr/>
          <a:lstStyle/>
          <a:p>
            <a:pPr eaLnBrk="1" hangingPunct="1">
              <a:lnSpc>
                <a:spcPct val="105000"/>
              </a:lnSpc>
            </a:pPr>
            <a:endParaRPr lang="en-US" sz="2800" b="1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436" name="Rectangle 4"/>
          <p:cNvSpPr>
            <a:spLocks noChangeArrowheads="1"/>
          </p:cNvSpPr>
          <p:nvPr/>
        </p:nvSpPr>
        <p:spPr bwMode="auto">
          <a:xfrm>
            <a:off x="3524250" y="17463"/>
            <a:ext cx="312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 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"/>
            <a:ext cx="9144000" cy="5138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710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pPr eaLnBrk="1" hangingPunct="1"/>
            <a:r>
              <a:rPr lang="en-US" b="0" smtClean="0">
                <a:effectLst/>
                <a:latin typeface="+mj-lt"/>
              </a:rPr>
              <a:t/>
            </a:r>
            <a:br>
              <a:rPr lang="en-US" b="0" smtClean="0">
                <a:effectLst/>
                <a:latin typeface="+mj-lt"/>
              </a:rPr>
            </a:br>
            <a:endParaRPr lang="en-US" b="0" smtClean="0">
              <a:effectLst/>
              <a:latin typeface="+mj-lt"/>
            </a:endParaRP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0"/>
            <a:ext cx="9144000" cy="5143500"/>
          </a:xfrm>
          <a:solidFill>
            <a:schemeClr val="tx1"/>
          </a:solidFill>
        </p:spPr>
        <p:txBody>
          <a:bodyPr/>
          <a:lstStyle/>
          <a:p>
            <a:pPr eaLnBrk="1" hangingPunct="1">
              <a:lnSpc>
                <a:spcPct val="105000"/>
              </a:lnSpc>
            </a:pPr>
            <a:endParaRPr lang="en-US" sz="2800" b="1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3524250" y="17463"/>
            <a:ext cx="312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 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176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pPr eaLnBrk="1" hangingPunct="1"/>
            <a:r>
              <a:rPr lang="en-US" b="0" smtClean="0">
                <a:effectLst/>
                <a:latin typeface="+mj-lt"/>
              </a:rPr>
              <a:t/>
            </a:r>
            <a:br>
              <a:rPr lang="en-US" b="0" smtClean="0">
                <a:effectLst/>
                <a:latin typeface="+mj-lt"/>
              </a:rPr>
            </a:br>
            <a:endParaRPr lang="en-US" b="0" smtClean="0">
              <a:effectLst/>
              <a:latin typeface="+mj-lt"/>
            </a:endParaRPr>
          </a:p>
        </p:txBody>
      </p:sp>
      <p:sp>
        <p:nvSpPr>
          <p:cNvPr id="21507" name="Rectangle 4"/>
          <p:cNvSpPr>
            <a:spLocks noChangeArrowheads="1"/>
          </p:cNvSpPr>
          <p:nvPr/>
        </p:nvSpPr>
        <p:spPr bwMode="auto">
          <a:xfrm>
            <a:off x="3524250" y="17463"/>
            <a:ext cx="312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pPr eaLnBrk="1" hangingPunct="1"/>
            <a:r>
              <a:rPr lang="en-US" b="0" smtClean="0">
                <a:effectLst/>
                <a:latin typeface="+mj-lt"/>
              </a:rPr>
              <a:t/>
            </a:r>
            <a:br>
              <a:rPr lang="en-US" b="0" smtClean="0">
                <a:effectLst/>
                <a:latin typeface="+mj-lt"/>
              </a:rPr>
            </a:br>
            <a:endParaRPr lang="en-US" b="0" smtClean="0">
              <a:effectLst/>
              <a:latin typeface="+mj-lt"/>
            </a:endParaRP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285750"/>
            <a:ext cx="9144000" cy="4857750"/>
          </a:xfrm>
        </p:spPr>
        <p:txBody>
          <a:bodyPr/>
          <a:lstStyle/>
          <a:p>
            <a:pPr eaLnBrk="1" hangingPunct="1">
              <a:lnSpc>
                <a:spcPct val="105000"/>
              </a:lnSpc>
            </a:pPr>
            <a:r>
              <a:rPr lang="en-US" sz="8000" b="0" smtClean="0">
                <a:solidFill>
                  <a:srgbClr val="FFFF00"/>
                </a:solidFill>
                <a:effectLst/>
                <a:latin typeface="+mj-lt"/>
                <a:cs typeface="Tahoma" pitchFamily="34" charset="0"/>
              </a:rPr>
              <a:t>THỨ NĂM</a:t>
            </a:r>
          </a:p>
          <a:p>
            <a:pPr eaLnBrk="1" hangingPunct="1">
              <a:lnSpc>
                <a:spcPct val="105000"/>
              </a:lnSpc>
            </a:pPr>
            <a:r>
              <a:rPr lang="en-US" sz="7200" b="0" smtClean="0">
                <a:solidFill>
                  <a:srgbClr val="FFFF00"/>
                </a:solidFill>
                <a:effectLst/>
                <a:latin typeface="+mj-lt"/>
                <a:cs typeface="Tahoma" pitchFamily="34" charset="0"/>
              </a:rPr>
              <a:t>Tuần III</a:t>
            </a:r>
          </a:p>
          <a:p>
            <a:pPr eaLnBrk="1" hangingPunct="1">
              <a:lnSpc>
                <a:spcPct val="105000"/>
              </a:lnSpc>
            </a:pPr>
            <a:r>
              <a:rPr lang="en-US" sz="7200" b="0" smtClean="0">
                <a:solidFill>
                  <a:srgbClr val="FFFF00"/>
                </a:solidFill>
                <a:effectLst/>
                <a:latin typeface="+mj-lt"/>
                <a:cs typeface="Tahoma" pitchFamily="34" charset="0"/>
              </a:rPr>
              <a:t>Mùa Vọng</a:t>
            </a:r>
            <a:endParaRPr lang="en-US" sz="8000" b="0" smtClean="0">
              <a:solidFill>
                <a:srgbClr val="FFFF00"/>
              </a:solidFill>
              <a:effectLst/>
              <a:latin typeface="+mj-lt"/>
              <a:cs typeface="Tahoma" pitchFamily="34" charset="0"/>
            </a:endParaRPr>
          </a:p>
        </p:txBody>
      </p:sp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3524250" y="17463"/>
            <a:ext cx="312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442410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pPr eaLnBrk="1" hangingPunct="1"/>
            <a:r>
              <a:rPr lang="en-US" b="0" smtClean="0">
                <a:effectLst/>
                <a:latin typeface="+mj-lt"/>
              </a:rPr>
              <a:t/>
            </a:r>
            <a:br>
              <a:rPr lang="en-US" b="0" smtClean="0">
                <a:effectLst/>
                <a:latin typeface="+mj-lt"/>
              </a:rPr>
            </a:br>
            <a:endParaRPr lang="en-US" b="0" smtClean="0">
              <a:effectLst/>
              <a:latin typeface="+mj-lt"/>
            </a:endParaRP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0"/>
            <a:ext cx="9144000" cy="5143500"/>
          </a:xfrm>
          <a:solidFill>
            <a:schemeClr val="tx1"/>
          </a:solidFill>
        </p:spPr>
        <p:txBody>
          <a:bodyPr/>
          <a:lstStyle/>
          <a:p>
            <a:pPr eaLnBrk="1" hangingPunct="1">
              <a:lnSpc>
                <a:spcPct val="105000"/>
              </a:lnSpc>
            </a:pPr>
            <a:endParaRPr lang="en-US" sz="2800" b="1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556" name="Rectangle 4"/>
          <p:cNvSpPr>
            <a:spLocks noChangeArrowheads="1"/>
          </p:cNvSpPr>
          <p:nvPr/>
        </p:nvSpPr>
        <p:spPr bwMode="auto">
          <a:xfrm>
            <a:off x="3524250" y="17463"/>
            <a:ext cx="312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 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pPr eaLnBrk="1" hangingPunct="1"/>
            <a:r>
              <a:rPr lang="en-US" b="0" smtClean="0">
                <a:effectLst/>
                <a:latin typeface="+mj-lt"/>
              </a:rPr>
              <a:t/>
            </a:r>
            <a:br>
              <a:rPr lang="en-US" b="0" smtClean="0">
                <a:effectLst/>
                <a:latin typeface="+mj-lt"/>
              </a:rPr>
            </a:br>
            <a:endParaRPr lang="en-US" b="0" smtClean="0">
              <a:effectLst/>
              <a:latin typeface="+mj-lt"/>
            </a:endParaRP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-12700" y="787400"/>
            <a:ext cx="9144000" cy="4552950"/>
          </a:xfrm>
        </p:spPr>
        <p:txBody>
          <a:bodyPr/>
          <a:lstStyle/>
          <a:p>
            <a:pPr algn="just" eaLnBrk="1" hangingPunct="1">
              <a:lnSpc>
                <a:spcPct val="105000"/>
              </a:lnSpc>
            </a:pPr>
            <a:r>
              <a:rPr lang="en-US" sz="7200" b="0" smtClean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Lạy Chúa con xin tán dương Ngài</a:t>
            </a:r>
            <a:r>
              <a:rPr lang="en-US" sz="7200" b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,</a:t>
            </a:r>
            <a:r>
              <a:rPr lang="en-US" sz="7200" b="0" smtClean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 vì đã thương cứu vớt.</a:t>
            </a:r>
            <a:endParaRPr lang="en-US" sz="7200" b="0" smtClean="0">
              <a:solidFill>
                <a:srgbClr val="FFFF00"/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3524250" y="17463"/>
            <a:ext cx="312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  </a:t>
            </a:r>
          </a:p>
        </p:txBody>
      </p:sp>
      <p:sp>
        <p:nvSpPr>
          <p:cNvPr id="24581" name="Rectangle 1"/>
          <p:cNvSpPr>
            <a:spLocks noChangeArrowheads="1"/>
          </p:cNvSpPr>
          <p:nvPr/>
        </p:nvSpPr>
        <p:spPr bwMode="auto">
          <a:xfrm>
            <a:off x="30163" y="17463"/>
            <a:ext cx="219075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4400" b="1" u="sng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Đáp ca: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pPr eaLnBrk="1" hangingPunct="1"/>
            <a:r>
              <a:rPr lang="en-US" b="0" smtClean="0">
                <a:effectLst/>
                <a:latin typeface="+mj-lt"/>
              </a:rPr>
              <a:t/>
            </a:r>
            <a:br>
              <a:rPr lang="en-US" b="0" smtClean="0">
                <a:effectLst/>
                <a:latin typeface="+mj-lt"/>
              </a:rPr>
            </a:br>
            <a:endParaRPr lang="en-US" b="0" smtClean="0">
              <a:effectLst/>
              <a:latin typeface="+mj-lt"/>
            </a:endParaRP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674688"/>
            <a:ext cx="9144000" cy="3810000"/>
          </a:xfrm>
        </p:spPr>
        <p:txBody>
          <a:bodyPr/>
          <a:lstStyle/>
          <a:p>
            <a:pPr algn="just" eaLnBrk="1" hangingPunct="1">
              <a:lnSpc>
                <a:spcPct val="105000"/>
              </a:lnSpc>
            </a:pPr>
            <a:r>
              <a:rPr lang="en-US" sz="5400" b="0" smtClean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Hãy dọn sẵn con đường cho Đức Chúa, sửa lối cho thẳng để Người đi. Hết mọi người phàm sẽ thấy ơn cứu độ của Thiên Chúa.</a:t>
            </a:r>
            <a:endParaRPr lang="en-US" sz="5400" b="0" u="sng" smtClean="0">
              <a:solidFill>
                <a:srgbClr val="FFFF00"/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3524250" y="17463"/>
            <a:ext cx="312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  </a:t>
            </a:r>
          </a:p>
        </p:txBody>
      </p:sp>
      <p:sp>
        <p:nvSpPr>
          <p:cNvPr id="25605" name="Rectangle 1"/>
          <p:cNvSpPr>
            <a:spLocks noChangeArrowheads="1"/>
          </p:cNvSpPr>
          <p:nvPr/>
        </p:nvSpPr>
        <p:spPr bwMode="auto">
          <a:xfrm>
            <a:off x="0" y="0"/>
            <a:ext cx="35829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600" b="1" u="sng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Alleluia-alleluia: </a:t>
            </a:r>
          </a:p>
        </p:txBody>
      </p:sp>
      <p:sp>
        <p:nvSpPr>
          <p:cNvPr id="25606" name="Rectangle 2"/>
          <p:cNvSpPr>
            <a:spLocks noChangeArrowheads="1"/>
          </p:cNvSpPr>
          <p:nvPr/>
        </p:nvSpPr>
        <p:spPr bwMode="auto">
          <a:xfrm>
            <a:off x="6400800" y="4473575"/>
            <a:ext cx="18383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 sz="3600" b="1" u="sng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Alleluia.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pPr eaLnBrk="1" hangingPunct="1"/>
            <a:r>
              <a:rPr lang="en-US" b="0" smtClean="0">
                <a:effectLst/>
                <a:latin typeface="+mj-lt"/>
              </a:rPr>
              <a:t/>
            </a:r>
            <a:br>
              <a:rPr lang="en-US" b="0" smtClean="0">
                <a:effectLst/>
                <a:latin typeface="+mj-lt"/>
              </a:rPr>
            </a:br>
            <a:endParaRPr lang="en-US" b="0" smtClean="0">
              <a:effectLst/>
              <a:latin typeface="+mj-lt"/>
            </a:endParaRP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0"/>
            <a:ext cx="9144000" cy="5143500"/>
          </a:xfrm>
          <a:solidFill>
            <a:schemeClr val="tx1"/>
          </a:solidFill>
        </p:spPr>
        <p:txBody>
          <a:bodyPr/>
          <a:lstStyle/>
          <a:p>
            <a:pPr eaLnBrk="1" hangingPunct="1">
              <a:lnSpc>
                <a:spcPct val="105000"/>
              </a:lnSpc>
            </a:pPr>
            <a:endParaRPr lang="en-US" sz="2800" b="1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556" name="Rectangle 4"/>
          <p:cNvSpPr>
            <a:spLocks noChangeArrowheads="1"/>
          </p:cNvSpPr>
          <p:nvPr/>
        </p:nvSpPr>
        <p:spPr bwMode="auto">
          <a:xfrm>
            <a:off x="3524250" y="17463"/>
            <a:ext cx="312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 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863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pPr eaLnBrk="1" hangingPunct="1"/>
            <a:r>
              <a:rPr lang="en-US" b="0" smtClean="0">
                <a:effectLst/>
                <a:latin typeface="+mj-lt"/>
              </a:rPr>
              <a:t/>
            </a:r>
            <a:br>
              <a:rPr lang="en-US" b="0" smtClean="0">
                <a:effectLst/>
                <a:latin typeface="+mj-lt"/>
              </a:rPr>
            </a:br>
            <a:endParaRPr lang="en-US" b="0" smtClean="0">
              <a:effectLst/>
              <a:latin typeface="+mj-lt"/>
            </a:endParaRP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0"/>
            <a:ext cx="9144000" cy="5143500"/>
          </a:xfrm>
          <a:solidFill>
            <a:schemeClr val="tx1"/>
          </a:solidFill>
        </p:spPr>
        <p:txBody>
          <a:bodyPr/>
          <a:lstStyle/>
          <a:p>
            <a:pPr eaLnBrk="1" hangingPunct="1">
              <a:lnSpc>
                <a:spcPct val="105000"/>
              </a:lnSpc>
            </a:pPr>
            <a:endParaRPr lang="en-US" sz="2800" b="1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3524250" y="17463"/>
            <a:ext cx="312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 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176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pPr eaLnBrk="1" hangingPunct="1"/>
            <a:r>
              <a:rPr lang="en-US" b="0" smtClean="0">
                <a:effectLst/>
                <a:latin typeface="+mj-lt"/>
              </a:rPr>
              <a:t/>
            </a:r>
            <a:br>
              <a:rPr lang="en-US" b="0" smtClean="0">
                <a:effectLst/>
                <a:latin typeface="+mj-lt"/>
              </a:rPr>
            </a:br>
            <a:endParaRPr lang="en-US" b="0" smtClean="0">
              <a:effectLst/>
              <a:latin typeface="+mj-lt"/>
            </a:endParaRPr>
          </a:p>
        </p:txBody>
      </p:sp>
      <p:sp>
        <p:nvSpPr>
          <p:cNvPr id="26627" name="Rectangle 4"/>
          <p:cNvSpPr>
            <a:spLocks noChangeArrowheads="1"/>
          </p:cNvSpPr>
          <p:nvPr/>
        </p:nvSpPr>
        <p:spPr bwMode="auto">
          <a:xfrm>
            <a:off x="3524250" y="17463"/>
            <a:ext cx="312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pPr eaLnBrk="1" hangingPunct="1"/>
            <a:r>
              <a:rPr lang="en-US" b="0" smtClean="0">
                <a:effectLst/>
                <a:latin typeface="+mj-lt"/>
              </a:rPr>
              <a:t/>
            </a:r>
            <a:br>
              <a:rPr lang="en-US" b="0" smtClean="0">
                <a:effectLst/>
                <a:latin typeface="+mj-lt"/>
              </a:rPr>
            </a:br>
            <a:endParaRPr lang="en-US" b="0" smtClean="0">
              <a:effectLst/>
              <a:latin typeface="+mj-lt"/>
            </a:endParaRPr>
          </a:p>
        </p:txBody>
      </p:sp>
      <p:sp>
        <p:nvSpPr>
          <p:cNvPr id="31747" name="Rectangle 4"/>
          <p:cNvSpPr>
            <a:spLocks noChangeArrowheads="1"/>
          </p:cNvSpPr>
          <p:nvPr/>
        </p:nvSpPr>
        <p:spPr bwMode="auto">
          <a:xfrm>
            <a:off x="3524250" y="17463"/>
            <a:ext cx="312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596975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pPr eaLnBrk="1" hangingPunct="1"/>
            <a:r>
              <a:rPr lang="en-US" b="0" smtClean="0">
                <a:effectLst/>
                <a:latin typeface="+mj-lt"/>
              </a:rPr>
              <a:t/>
            </a:r>
            <a:br>
              <a:rPr lang="en-US" b="0" smtClean="0">
                <a:effectLst/>
                <a:latin typeface="+mj-lt"/>
              </a:rPr>
            </a:br>
            <a:endParaRPr lang="en-US" b="0" smtClean="0">
              <a:effectLst/>
              <a:latin typeface="+mj-lt"/>
            </a:endParaRP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285750"/>
            <a:ext cx="9144000" cy="4857750"/>
          </a:xfrm>
        </p:spPr>
        <p:txBody>
          <a:bodyPr/>
          <a:lstStyle/>
          <a:p>
            <a:pPr eaLnBrk="1" hangingPunct="1">
              <a:lnSpc>
                <a:spcPct val="105000"/>
              </a:lnSpc>
            </a:pPr>
            <a:r>
              <a:rPr lang="en-US" sz="8000" b="0" smtClean="0">
                <a:solidFill>
                  <a:srgbClr val="FFFF00"/>
                </a:solidFill>
                <a:effectLst/>
                <a:latin typeface="+mj-lt"/>
                <a:cs typeface="Tahoma" pitchFamily="34" charset="0"/>
              </a:rPr>
              <a:t>THỨ SÁU</a:t>
            </a:r>
          </a:p>
          <a:p>
            <a:pPr eaLnBrk="1" hangingPunct="1">
              <a:lnSpc>
                <a:spcPct val="105000"/>
              </a:lnSpc>
            </a:pPr>
            <a:r>
              <a:rPr lang="en-US" sz="7200" b="0" smtClean="0">
                <a:solidFill>
                  <a:srgbClr val="FFFF00"/>
                </a:solidFill>
                <a:effectLst/>
                <a:latin typeface="+mj-lt"/>
                <a:cs typeface="Tahoma" pitchFamily="34" charset="0"/>
              </a:rPr>
              <a:t>Tuần III</a:t>
            </a:r>
          </a:p>
          <a:p>
            <a:pPr eaLnBrk="1" hangingPunct="1">
              <a:lnSpc>
                <a:spcPct val="105000"/>
              </a:lnSpc>
            </a:pPr>
            <a:r>
              <a:rPr lang="en-US" sz="7200" b="0" smtClean="0">
                <a:solidFill>
                  <a:srgbClr val="FFFF00"/>
                </a:solidFill>
                <a:effectLst/>
                <a:latin typeface="+mj-lt"/>
                <a:cs typeface="Tahoma" pitchFamily="34" charset="0"/>
              </a:rPr>
              <a:t>Mùa Vọng</a:t>
            </a:r>
            <a:endParaRPr lang="en-US" sz="8000" b="0" smtClean="0">
              <a:solidFill>
                <a:srgbClr val="FFFF00"/>
              </a:solidFill>
              <a:effectLst/>
              <a:latin typeface="+mj-lt"/>
              <a:cs typeface="Tahoma" pitchFamily="34" charset="0"/>
            </a:endParaRPr>
          </a:p>
        </p:txBody>
      </p:sp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3524250" y="17463"/>
            <a:ext cx="312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442410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pPr eaLnBrk="1" hangingPunct="1"/>
            <a:r>
              <a:rPr lang="en-US" b="0" smtClean="0">
                <a:effectLst/>
                <a:latin typeface="+mj-lt"/>
              </a:rPr>
              <a:t/>
            </a:r>
            <a:br>
              <a:rPr lang="en-US" b="0" smtClean="0">
                <a:effectLst/>
                <a:latin typeface="+mj-lt"/>
              </a:rPr>
            </a:br>
            <a:endParaRPr lang="en-US" b="0" smtClean="0">
              <a:effectLst/>
              <a:latin typeface="+mj-lt"/>
            </a:endParaRP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0"/>
            <a:ext cx="9144000" cy="5143500"/>
          </a:xfrm>
          <a:solidFill>
            <a:schemeClr val="tx1"/>
          </a:solidFill>
        </p:spPr>
        <p:txBody>
          <a:bodyPr/>
          <a:lstStyle/>
          <a:p>
            <a:pPr eaLnBrk="1" hangingPunct="1">
              <a:lnSpc>
                <a:spcPct val="105000"/>
              </a:lnSpc>
            </a:pPr>
            <a:endParaRPr lang="en-US" sz="2800" b="1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676" name="Rectangle 4"/>
          <p:cNvSpPr>
            <a:spLocks noChangeArrowheads="1"/>
          </p:cNvSpPr>
          <p:nvPr/>
        </p:nvSpPr>
        <p:spPr bwMode="auto">
          <a:xfrm>
            <a:off x="3524250" y="17463"/>
            <a:ext cx="312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 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53"/>
            <a:ext cx="9144000" cy="51315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pPr eaLnBrk="1" hangingPunct="1"/>
            <a:r>
              <a:rPr lang="en-US" b="0" smtClean="0">
                <a:effectLst/>
                <a:latin typeface="+mj-lt"/>
              </a:rPr>
              <a:t/>
            </a:r>
            <a:br>
              <a:rPr lang="en-US" b="0" smtClean="0">
                <a:effectLst/>
                <a:latin typeface="+mj-lt"/>
              </a:rPr>
            </a:br>
            <a:endParaRPr lang="en-US" b="0" smtClean="0">
              <a:effectLst/>
              <a:latin typeface="+mj-lt"/>
            </a:endParaRP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742950"/>
            <a:ext cx="9144000" cy="4552950"/>
          </a:xfrm>
        </p:spPr>
        <p:txBody>
          <a:bodyPr/>
          <a:lstStyle/>
          <a:p>
            <a:pPr algn="just" eaLnBrk="1" hangingPunct="1">
              <a:lnSpc>
                <a:spcPct val="105000"/>
              </a:lnSpc>
            </a:pPr>
            <a:r>
              <a:rPr lang="en-US" sz="6600" b="0" smtClean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Ước gì chư dân cảm tạ Ngài, lạy Thiên Chúa, chư dân phải đồng thanh cảm tạ Ngài.</a:t>
            </a:r>
            <a:endParaRPr lang="en-US" sz="6600" b="0" smtClean="0">
              <a:solidFill>
                <a:srgbClr val="FFFF00"/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29700" name="Rectangle 4"/>
          <p:cNvSpPr>
            <a:spLocks noChangeArrowheads="1"/>
          </p:cNvSpPr>
          <p:nvPr/>
        </p:nvSpPr>
        <p:spPr bwMode="auto">
          <a:xfrm>
            <a:off x="3524250" y="17463"/>
            <a:ext cx="312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  </a:t>
            </a:r>
          </a:p>
        </p:txBody>
      </p:sp>
      <p:sp>
        <p:nvSpPr>
          <p:cNvPr id="29701" name="Rectangle 1"/>
          <p:cNvSpPr>
            <a:spLocks noChangeArrowheads="1"/>
          </p:cNvSpPr>
          <p:nvPr/>
        </p:nvSpPr>
        <p:spPr bwMode="auto">
          <a:xfrm>
            <a:off x="30163" y="17463"/>
            <a:ext cx="219075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4400" b="1" u="sng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Đáp ca: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pPr eaLnBrk="1" hangingPunct="1"/>
            <a:r>
              <a:rPr lang="en-US" b="0" smtClean="0">
                <a:effectLst/>
                <a:latin typeface="+mj-lt"/>
              </a:rPr>
              <a:t/>
            </a:r>
            <a:br>
              <a:rPr lang="en-US" b="0" smtClean="0">
                <a:effectLst/>
                <a:latin typeface="+mj-lt"/>
              </a:rPr>
            </a:br>
            <a:endParaRPr lang="en-US" b="0" smtClean="0">
              <a:effectLst/>
              <a:latin typeface="+mj-lt"/>
            </a:endParaRP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674688"/>
            <a:ext cx="9144000" cy="3810000"/>
          </a:xfrm>
        </p:spPr>
        <p:txBody>
          <a:bodyPr/>
          <a:lstStyle/>
          <a:p>
            <a:pPr algn="just" eaLnBrk="1" hangingPunct="1">
              <a:lnSpc>
                <a:spcPct val="105000"/>
              </a:lnSpc>
            </a:pPr>
            <a:r>
              <a:rPr lang="en-US" sz="5400" b="0" smtClean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Lạy Chúa xin ngự đến: Được Ngài thăm viếng là được phúc bình an vì chỉ trước nhan Ngài, chúng con mới tìm được niềm vui trọn vẹn.</a:t>
            </a:r>
            <a:endParaRPr lang="en-US" sz="5400" b="0" u="sng" smtClean="0">
              <a:solidFill>
                <a:srgbClr val="FFFF00"/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30724" name="Rectangle 4"/>
          <p:cNvSpPr>
            <a:spLocks noChangeArrowheads="1"/>
          </p:cNvSpPr>
          <p:nvPr/>
        </p:nvSpPr>
        <p:spPr bwMode="auto">
          <a:xfrm>
            <a:off x="3524250" y="17463"/>
            <a:ext cx="312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  </a:t>
            </a:r>
          </a:p>
        </p:txBody>
      </p:sp>
      <p:sp>
        <p:nvSpPr>
          <p:cNvPr id="30725" name="Rectangle 1"/>
          <p:cNvSpPr>
            <a:spLocks noChangeArrowheads="1"/>
          </p:cNvSpPr>
          <p:nvPr/>
        </p:nvSpPr>
        <p:spPr bwMode="auto">
          <a:xfrm>
            <a:off x="0" y="0"/>
            <a:ext cx="35829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600" b="1" u="sng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Alleluia-alleluia: </a:t>
            </a:r>
          </a:p>
        </p:txBody>
      </p:sp>
      <p:sp>
        <p:nvSpPr>
          <p:cNvPr id="30726" name="Rectangle 2"/>
          <p:cNvSpPr>
            <a:spLocks noChangeArrowheads="1"/>
          </p:cNvSpPr>
          <p:nvPr/>
        </p:nvSpPr>
        <p:spPr bwMode="auto">
          <a:xfrm>
            <a:off x="6400800" y="4473575"/>
            <a:ext cx="18383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 sz="3600" b="1" u="sng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Alleluia.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pPr eaLnBrk="1" hangingPunct="1"/>
            <a:r>
              <a:rPr lang="en-US" b="0" smtClean="0">
                <a:effectLst/>
                <a:latin typeface="+mj-lt"/>
              </a:rPr>
              <a:t/>
            </a:r>
            <a:br>
              <a:rPr lang="en-US" b="0" smtClean="0">
                <a:effectLst/>
                <a:latin typeface="+mj-lt"/>
              </a:rPr>
            </a:br>
            <a:endParaRPr lang="en-US" b="0" smtClean="0">
              <a:effectLst/>
              <a:latin typeface="+mj-lt"/>
            </a:endParaRP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0"/>
            <a:ext cx="9144000" cy="5143500"/>
          </a:xfrm>
          <a:solidFill>
            <a:schemeClr val="tx1"/>
          </a:solidFill>
        </p:spPr>
        <p:txBody>
          <a:bodyPr/>
          <a:lstStyle/>
          <a:p>
            <a:pPr eaLnBrk="1" hangingPunct="1">
              <a:lnSpc>
                <a:spcPct val="105000"/>
              </a:lnSpc>
            </a:pPr>
            <a:endParaRPr lang="en-US" sz="2800" b="1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676" name="Rectangle 4"/>
          <p:cNvSpPr>
            <a:spLocks noChangeArrowheads="1"/>
          </p:cNvSpPr>
          <p:nvPr/>
        </p:nvSpPr>
        <p:spPr bwMode="auto">
          <a:xfrm>
            <a:off x="3524250" y="17463"/>
            <a:ext cx="312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 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53"/>
            <a:ext cx="9144000" cy="5131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683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pPr eaLnBrk="1" hangingPunct="1"/>
            <a:r>
              <a:rPr lang="en-US" b="0" smtClean="0">
                <a:effectLst/>
                <a:latin typeface="+mj-lt"/>
              </a:rPr>
              <a:t/>
            </a:r>
            <a:br>
              <a:rPr lang="en-US" b="0" smtClean="0">
                <a:effectLst/>
                <a:latin typeface="+mj-lt"/>
              </a:rPr>
            </a:br>
            <a:endParaRPr lang="en-US" b="0" smtClean="0">
              <a:effectLst/>
              <a:latin typeface="+mj-lt"/>
            </a:endParaRP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0"/>
            <a:ext cx="9144000" cy="5143500"/>
          </a:xfrm>
          <a:solidFill>
            <a:schemeClr val="tx1"/>
          </a:solidFill>
        </p:spPr>
        <p:txBody>
          <a:bodyPr/>
          <a:lstStyle/>
          <a:p>
            <a:pPr eaLnBrk="1" hangingPunct="1">
              <a:lnSpc>
                <a:spcPct val="105000"/>
              </a:lnSpc>
            </a:pPr>
            <a:endParaRPr lang="en-US" sz="2800" b="1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3524250" y="17463"/>
            <a:ext cx="312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 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176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pPr eaLnBrk="1" hangingPunct="1"/>
            <a:r>
              <a:rPr lang="en-US" b="0" smtClean="0">
                <a:effectLst/>
                <a:latin typeface="+mj-lt"/>
              </a:rPr>
              <a:t/>
            </a:r>
            <a:br>
              <a:rPr lang="en-US" b="0" smtClean="0">
                <a:effectLst/>
                <a:latin typeface="+mj-lt"/>
              </a:rPr>
            </a:br>
            <a:endParaRPr lang="en-US" b="0" smtClean="0">
              <a:effectLst/>
              <a:latin typeface="+mj-lt"/>
            </a:endParaRPr>
          </a:p>
        </p:txBody>
      </p:sp>
      <p:sp>
        <p:nvSpPr>
          <p:cNvPr id="31747" name="Rectangle 4"/>
          <p:cNvSpPr>
            <a:spLocks noChangeArrowheads="1"/>
          </p:cNvSpPr>
          <p:nvPr/>
        </p:nvSpPr>
        <p:spPr bwMode="auto">
          <a:xfrm>
            <a:off x="3524250" y="17463"/>
            <a:ext cx="312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pPr eaLnBrk="1" hangingPunct="1"/>
            <a:r>
              <a:rPr lang="en-US" b="0" smtClean="0">
                <a:effectLst/>
                <a:latin typeface="+mj-lt"/>
              </a:rPr>
              <a:t/>
            </a:r>
            <a:br>
              <a:rPr lang="en-US" b="0" smtClean="0">
                <a:effectLst/>
                <a:latin typeface="+mj-lt"/>
              </a:rPr>
            </a:br>
            <a:endParaRPr lang="en-US" b="0" smtClean="0">
              <a:effectLst/>
              <a:latin typeface="+mj-lt"/>
            </a:endParaRP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285750"/>
            <a:ext cx="9144000" cy="4857750"/>
          </a:xfrm>
        </p:spPr>
        <p:txBody>
          <a:bodyPr/>
          <a:lstStyle/>
          <a:p>
            <a:pPr eaLnBrk="1" hangingPunct="1">
              <a:lnSpc>
                <a:spcPct val="105000"/>
              </a:lnSpc>
            </a:pPr>
            <a:r>
              <a:rPr lang="en-US" sz="7200" smtClean="0">
                <a:solidFill>
                  <a:srgbClr val="FFFF00"/>
                </a:solidFill>
                <a:latin typeface="+mj-lt"/>
                <a:cs typeface="Tahoma" pitchFamily="34" charset="0"/>
              </a:rPr>
              <a:t>Thứ Hai</a:t>
            </a:r>
            <a:endParaRPr lang="en-US" sz="7200" b="0" smtClean="0">
              <a:solidFill>
                <a:srgbClr val="FFFF00"/>
              </a:solidFill>
              <a:effectLst/>
              <a:latin typeface="+mj-lt"/>
              <a:cs typeface="Tahoma" pitchFamily="34" charset="0"/>
            </a:endParaRPr>
          </a:p>
          <a:p>
            <a:pPr eaLnBrk="1" hangingPunct="1">
              <a:lnSpc>
                <a:spcPct val="105000"/>
              </a:lnSpc>
            </a:pPr>
            <a:r>
              <a:rPr lang="en-US" sz="6600" b="0" smtClean="0">
                <a:solidFill>
                  <a:srgbClr val="FFFF00"/>
                </a:solidFill>
                <a:effectLst/>
                <a:latin typeface="+mj-lt"/>
                <a:cs typeface="Tahoma" pitchFamily="34" charset="0"/>
              </a:rPr>
              <a:t>Ngày 18</a:t>
            </a:r>
          </a:p>
          <a:p>
            <a:pPr eaLnBrk="1" hangingPunct="1">
              <a:lnSpc>
                <a:spcPct val="105000"/>
              </a:lnSpc>
            </a:pPr>
            <a:r>
              <a:rPr lang="en-US" sz="6600" b="0" smtClean="0">
                <a:solidFill>
                  <a:srgbClr val="FFFF00"/>
                </a:solidFill>
                <a:effectLst/>
                <a:latin typeface="+mj-lt"/>
                <a:cs typeface="Tahoma" pitchFamily="34" charset="0"/>
              </a:rPr>
              <a:t>Trước Lễ Giáng Sinh</a:t>
            </a:r>
            <a:endParaRPr lang="en-US" sz="7200" b="0" smtClean="0">
              <a:solidFill>
                <a:srgbClr val="FFFF00"/>
              </a:solidFill>
              <a:effectLst/>
              <a:latin typeface="+mj-lt"/>
              <a:cs typeface="Tahoma" pitchFamily="34" charset="0"/>
            </a:endParaRPr>
          </a:p>
        </p:txBody>
      </p:sp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3524250" y="17463"/>
            <a:ext cx="312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484059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pPr eaLnBrk="1" hangingPunct="1"/>
            <a:r>
              <a:rPr lang="en-US" b="0" smtClean="0">
                <a:effectLst/>
                <a:latin typeface="+mj-lt"/>
              </a:rPr>
              <a:t/>
            </a:r>
            <a:br>
              <a:rPr lang="en-US" b="0" smtClean="0">
                <a:effectLst/>
                <a:latin typeface="+mj-lt"/>
              </a:rPr>
            </a:br>
            <a:endParaRPr lang="en-US" b="0" smtClean="0">
              <a:effectLst/>
              <a:latin typeface="+mj-lt"/>
            </a:endParaRP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0"/>
            <a:ext cx="9144000" cy="5143500"/>
          </a:xfrm>
          <a:solidFill>
            <a:schemeClr val="tx1"/>
          </a:solidFill>
        </p:spPr>
        <p:txBody>
          <a:bodyPr/>
          <a:lstStyle/>
          <a:p>
            <a:pPr eaLnBrk="1" hangingPunct="1">
              <a:lnSpc>
                <a:spcPct val="105000"/>
              </a:lnSpc>
            </a:pPr>
            <a:endParaRPr lang="en-US" sz="2800" b="1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796" name="Rectangle 4"/>
          <p:cNvSpPr>
            <a:spLocks noChangeArrowheads="1"/>
          </p:cNvSpPr>
          <p:nvPr/>
        </p:nvSpPr>
        <p:spPr bwMode="auto">
          <a:xfrm>
            <a:off x="3524250" y="17463"/>
            <a:ext cx="312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 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331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pPr eaLnBrk="1" hangingPunct="1"/>
            <a:r>
              <a:rPr lang="en-US" b="0" smtClean="0">
                <a:effectLst/>
                <a:latin typeface="+mj-lt"/>
              </a:rPr>
              <a:t/>
            </a:r>
            <a:br>
              <a:rPr lang="en-US" b="0" smtClean="0">
                <a:effectLst/>
                <a:latin typeface="+mj-lt"/>
              </a:rPr>
            </a:br>
            <a:endParaRPr lang="en-US" b="0" smtClean="0">
              <a:effectLst/>
              <a:latin typeface="+mj-lt"/>
            </a:endParaRP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-76200" y="742950"/>
            <a:ext cx="9144000" cy="4552950"/>
          </a:xfrm>
        </p:spPr>
        <p:txBody>
          <a:bodyPr/>
          <a:lstStyle/>
          <a:p>
            <a:pPr algn="just" eaLnBrk="1" hangingPunct="1">
              <a:lnSpc>
                <a:spcPct val="105000"/>
              </a:lnSpc>
            </a:pPr>
            <a:r>
              <a:rPr lang="vi-VN" sz="6600" b="0" smtClean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Triều đại Người, đua nở hoa công lý</a:t>
            </a:r>
            <a:r>
              <a:rPr lang="en-US" sz="6600" b="0" smtClean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vi-VN" sz="6600" b="0" smtClean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và thái bình thịnh trị đến muôn đời.</a:t>
            </a:r>
            <a:endParaRPr lang="en-US" sz="6600" b="0" smtClean="0">
              <a:solidFill>
                <a:srgbClr val="FFFF00"/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34820" name="Rectangle 4"/>
          <p:cNvSpPr>
            <a:spLocks noChangeArrowheads="1"/>
          </p:cNvSpPr>
          <p:nvPr/>
        </p:nvSpPr>
        <p:spPr bwMode="auto">
          <a:xfrm>
            <a:off x="3524250" y="17463"/>
            <a:ext cx="312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  </a:t>
            </a:r>
          </a:p>
        </p:txBody>
      </p:sp>
      <p:sp>
        <p:nvSpPr>
          <p:cNvPr id="34821" name="Rectangle 1"/>
          <p:cNvSpPr>
            <a:spLocks noChangeArrowheads="1"/>
          </p:cNvSpPr>
          <p:nvPr/>
        </p:nvSpPr>
        <p:spPr bwMode="auto">
          <a:xfrm>
            <a:off x="30163" y="17463"/>
            <a:ext cx="219075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4400" b="1" u="sng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Đáp ca: </a:t>
            </a:r>
          </a:p>
        </p:txBody>
      </p:sp>
    </p:spTree>
    <p:extLst>
      <p:ext uri="{BB962C8B-B14F-4D97-AF65-F5344CB8AC3E}">
        <p14:creationId xmlns:p14="http://schemas.microsoft.com/office/powerpoint/2010/main" val="290652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pPr eaLnBrk="1" hangingPunct="1"/>
            <a:r>
              <a:rPr lang="en-US" b="0" smtClean="0">
                <a:effectLst/>
                <a:latin typeface="+mj-lt"/>
              </a:rPr>
              <a:t/>
            </a:r>
            <a:br>
              <a:rPr lang="en-US" b="0" smtClean="0">
                <a:effectLst/>
                <a:latin typeface="+mj-lt"/>
              </a:rPr>
            </a:br>
            <a:endParaRPr lang="en-US" b="0" smtClean="0">
              <a:effectLst/>
              <a:latin typeface="+mj-lt"/>
            </a:endParaRP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590550"/>
            <a:ext cx="9144000" cy="4038600"/>
          </a:xfrm>
        </p:spPr>
        <p:txBody>
          <a:bodyPr/>
          <a:lstStyle/>
          <a:p>
            <a:pPr algn="just" eaLnBrk="1" hangingPunct="1">
              <a:lnSpc>
                <a:spcPct val="105000"/>
              </a:lnSpc>
            </a:pPr>
            <a:r>
              <a:rPr lang="vi-VN" sz="4800" b="0" smtClean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Lạy Ngôi Lời khôn ngoan của Đấng Tối Cao, Ngài an bài mọi sự, mạnh mẽ nhưng dịu dàng. Xin đến mà chỉ dạy đường khôn ngoan cho chúng con.</a:t>
            </a:r>
            <a:endParaRPr lang="en-US" sz="4800" b="0" u="sng" smtClean="0">
              <a:solidFill>
                <a:srgbClr val="FFFF00"/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35844" name="Rectangle 4"/>
          <p:cNvSpPr>
            <a:spLocks noChangeArrowheads="1"/>
          </p:cNvSpPr>
          <p:nvPr/>
        </p:nvSpPr>
        <p:spPr bwMode="auto">
          <a:xfrm>
            <a:off x="3524250" y="17463"/>
            <a:ext cx="312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  </a:t>
            </a:r>
          </a:p>
        </p:txBody>
      </p:sp>
      <p:sp>
        <p:nvSpPr>
          <p:cNvPr id="35845" name="Rectangle 1"/>
          <p:cNvSpPr>
            <a:spLocks noChangeArrowheads="1"/>
          </p:cNvSpPr>
          <p:nvPr/>
        </p:nvSpPr>
        <p:spPr bwMode="auto">
          <a:xfrm>
            <a:off x="0" y="0"/>
            <a:ext cx="35829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600" b="1" u="sng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Alleluia-alleluia: </a:t>
            </a:r>
          </a:p>
        </p:txBody>
      </p:sp>
      <p:sp>
        <p:nvSpPr>
          <p:cNvPr id="35846" name="Rectangle 2"/>
          <p:cNvSpPr>
            <a:spLocks noChangeArrowheads="1"/>
          </p:cNvSpPr>
          <p:nvPr/>
        </p:nvSpPr>
        <p:spPr bwMode="auto">
          <a:xfrm>
            <a:off x="6400800" y="4473575"/>
            <a:ext cx="18383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 sz="3600" b="1" u="sng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Alleluia.</a:t>
            </a:r>
          </a:p>
        </p:txBody>
      </p:sp>
    </p:spTree>
    <p:extLst>
      <p:ext uri="{BB962C8B-B14F-4D97-AF65-F5344CB8AC3E}">
        <p14:creationId xmlns:p14="http://schemas.microsoft.com/office/powerpoint/2010/main" val="894386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pPr eaLnBrk="1" hangingPunct="1"/>
            <a:r>
              <a:rPr lang="en-US" b="0" smtClean="0">
                <a:effectLst/>
                <a:latin typeface="+mj-lt"/>
              </a:rPr>
              <a:t/>
            </a:r>
            <a:br>
              <a:rPr lang="en-US" b="0" smtClean="0">
                <a:effectLst/>
                <a:latin typeface="+mj-lt"/>
              </a:rPr>
            </a:br>
            <a:endParaRPr lang="en-US" b="0" smtClean="0">
              <a:effectLst/>
              <a:latin typeface="+mj-lt"/>
            </a:endParaRP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0"/>
            <a:ext cx="9144000" cy="5143500"/>
          </a:xfrm>
          <a:solidFill>
            <a:schemeClr val="tx1"/>
          </a:solidFill>
        </p:spPr>
        <p:txBody>
          <a:bodyPr/>
          <a:lstStyle/>
          <a:p>
            <a:pPr eaLnBrk="1" hangingPunct="1">
              <a:lnSpc>
                <a:spcPct val="105000"/>
              </a:lnSpc>
            </a:pPr>
            <a:endParaRPr lang="en-US" sz="2800" b="1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796" name="Rectangle 4"/>
          <p:cNvSpPr>
            <a:spLocks noChangeArrowheads="1"/>
          </p:cNvSpPr>
          <p:nvPr/>
        </p:nvSpPr>
        <p:spPr bwMode="auto">
          <a:xfrm>
            <a:off x="3524250" y="17463"/>
            <a:ext cx="312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 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8"/>
            <a:ext cx="9144000" cy="5135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298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8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0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1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1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1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1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9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2935</TotalTime>
  <Words>410</Words>
  <Application>Microsoft Office PowerPoint</Application>
  <PresentationFormat>On-screen Show (16:9)</PresentationFormat>
  <Paragraphs>147</Paragraphs>
  <Slides>46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16</vt:i4>
      </vt:variant>
      <vt:variant>
        <vt:lpstr>Slide Titles</vt:lpstr>
      </vt:variant>
      <vt:variant>
        <vt:i4>46</vt:i4>
      </vt:variant>
    </vt:vector>
  </HeadingPairs>
  <TitlesOfParts>
    <vt:vector size="62" baseType="lpstr">
      <vt:lpstr>Default Design</vt:lpstr>
      <vt:lpstr>1_Default Design</vt:lpstr>
      <vt:lpstr>2_Default Design</vt:lpstr>
      <vt:lpstr>3_Default Design</vt:lpstr>
      <vt:lpstr>4_Default Design</vt:lpstr>
      <vt:lpstr>5_Default Design</vt:lpstr>
      <vt:lpstr>9_Default Design</vt:lpstr>
      <vt:lpstr>7_Default Design</vt:lpstr>
      <vt:lpstr>6_Default Design</vt:lpstr>
      <vt:lpstr>8_Default Design</vt:lpstr>
      <vt:lpstr>10_Default Design</vt:lpstr>
      <vt:lpstr>11_Default Design</vt:lpstr>
      <vt:lpstr>12_Default Design</vt:lpstr>
      <vt:lpstr>13_Default Design</vt:lpstr>
      <vt:lpstr>14_Default Design</vt:lpstr>
      <vt:lpstr>15_Default Design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</vt:vector>
  </TitlesOfParts>
  <Company>Unknown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Unknown</dc:creator>
  <cp:lastModifiedBy>Hung Nam</cp:lastModifiedBy>
  <cp:revision>1546</cp:revision>
  <dcterms:created xsi:type="dcterms:W3CDTF">2000-12-31T17:05:43Z</dcterms:created>
  <dcterms:modified xsi:type="dcterms:W3CDTF">2023-11-24T13:06:35Z</dcterms:modified>
</cp:coreProperties>
</file>