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71" r:id="rId7"/>
    <p:sldId id="260" r:id="rId8"/>
    <p:sldId id="272" r:id="rId9"/>
    <p:sldId id="261" r:id="rId10"/>
    <p:sldId id="262" r:id="rId11"/>
    <p:sldId id="263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ĐÁP CA TIN MỪNG Lc 1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CHÚA NHẬT III MÙA VỌNG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NĂM B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LM KIM LONG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1550"/>
            <a:ext cx="9144000" cy="3352800"/>
          </a:xfrm>
        </p:spPr>
        <p:txBody>
          <a:bodyPr>
            <a:noAutofit/>
          </a:bodyPr>
          <a:lstStyle/>
          <a:p>
            <a:pPr algn="just"/>
            <a:r>
              <a:rPr lang="vi-VN" sz="6000" smtClean="0">
                <a:solidFill>
                  <a:schemeClr val="bg1"/>
                </a:solidFill>
              </a:rPr>
              <a:t>Thánh Thần Chúa ngự trên tôi. Chúa sai tôi đêm Tin Mừng cho người nghèo khó.</a:t>
            </a:r>
            <a:endParaRPr lang="en-US" sz="48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502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FFFF00"/>
                </a:solidFill>
              </a:rPr>
              <a:t>Alleluia-Alleluia: </a:t>
            </a:r>
            <a:endParaRPr lang="en-US" sz="3600" u="sng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05600" y="4497169"/>
            <a:ext cx="2053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600" smtClean="0">
                <a:solidFill>
                  <a:srgbClr val="FFFF00"/>
                </a:solidFill>
              </a:rPr>
              <a:t>Alleluia… </a:t>
            </a:r>
            <a:endParaRPr lang="en-US" sz="36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 smtClean="0">
                <a:solidFill>
                  <a:schemeClr val="bg1"/>
                </a:solidFill>
              </a:rPr>
              <a:t> </a:t>
            </a:r>
            <a:r>
              <a:rPr lang="vi-VN" sz="6600" smtClean="0">
                <a:solidFill>
                  <a:schemeClr val="bg1"/>
                </a:solidFill>
              </a:rPr>
              <a:t>Linh hồn tôi hớn hở reo mừng trong Thiên Chúa tôi.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Tk1:</a:t>
            </a:r>
            <a:r>
              <a:rPr lang="en-US" sz="6000">
                <a:solidFill>
                  <a:schemeClr val="bg1"/>
                </a:solidFill>
              </a:rPr>
              <a:t> </a:t>
            </a:r>
            <a:r>
              <a:rPr lang="vi-VN" sz="6000" smtClean="0">
                <a:solidFill>
                  <a:schemeClr val="bg1"/>
                </a:solidFill>
              </a:rPr>
              <a:t>Đức Ma-ri-a nói rằng: Linh hồn tôi ngợi khen Thiên Chúa, và thần trí tôi reo mừng vì Thiên Chúa, Đấng cứu độ tôi.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 smtClean="0">
                <a:solidFill>
                  <a:schemeClr val="bg1"/>
                </a:solidFill>
              </a:rPr>
              <a:t> </a:t>
            </a:r>
            <a:r>
              <a:rPr lang="vi-VN" sz="6600" smtClean="0">
                <a:solidFill>
                  <a:schemeClr val="bg1"/>
                </a:solidFill>
              </a:rPr>
              <a:t>Linh hồn tôi hớn hở reo mừng trong Thiên Chúa tôi.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Tk2:</a:t>
            </a:r>
            <a:r>
              <a:rPr lang="en-US" sz="5400">
                <a:solidFill>
                  <a:schemeClr val="bg1"/>
                </a:solidFill>
              </a:rPr>
              <a:t> </a:t>
            </a:r>
            <a:r>
              <a:rPr lang="vi-VN" sz="5400" smtClean="0">
                <a:solidFill>
                  <a:schemeClr val="bg1"/>
                </a:solidFill>
              </a:rPr>
              <a:t>Chúa trông xem phận nữ tỳ, nên từ đây gọi tôi diễm phúc, làm việc lớn trên thân này, vì danh Chúa chí thánh tuyệt luân.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 smtClean="0">
                <a:solidFill>
                  <a:schemeClr val="bg1"/>
                </a:solidFill>
              </a:rPr>
              <a:t> </a:t>
            </a:r>
            <a:r>
              <a:rPr lang="vi-VN" sz="6600" smtClean="0">
                <a:solidFill>
                  <a:schemeClr val="bg1"/>
                </a:solidFill>
              </a:rPr>
              <a:t>Linh hồn tôi hớn hở reo mừng trong Thiên Chúa tôi.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Tk3:</a:t>
            </a:r>
            <a:r>
              <a:rPr lang="en-US" sz="5400" smtClean="0">
                <a:solidFill>
                  <a:schemeClr val="bg1"/>
                </a:solidFill>
              </a:rPr>
              <a:t> </a:t>
            </a:r>
            <a:r>
              <a:rPr lang="vi-VN" sz="5400" smtClean="0">
                <a:solidFill>
                  <a:schemeClr val="bg1"/>
                </a:solidFill>
              </a:rPr>
              <a:t>Chúa nâng ai khiêm ái thật, bọn quyền uy hạ khỏi ngai báu. Kẻ nghèo Chúa ban dư đầy, và xua lũ phú quý về không.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Đk:</a:t>
            </a:r>
            <a:r>
              <a:rPr lang="en-US" sz="6600" smtClean="0">
                <a:solidFill>
                  <a:schemeClr val="bg1"/>
                </a:solidFill>
              </a:rPr>
              <a:t> </a:t>
            </a:r>
            <a:r>
              <a:rPr lang="vi-VN" sz="6600" smtClean="0">
                <a:solidFill>
                  <a:schemeClr val="bg1"/>
                </a:solidFill>
              </a:rPr>
              <a:t>Linh hồn tôi hớn hở reo mừng trong Thiên Chúa tôi.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178</Words>
  <Application>Microsoft Office PowerPoint</Application>
  <PresentationFormat>On-screen Show (16:9)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ĐÁP CA TIN MỪNG Lc 1 CHÚA NHẬT III MÙA VỌNG NĂM B LM KIM LONG</vt:lpstr>
      <vt:lpstr>Đk: Linh hồn tôi hớn hở reo mừng trong Thiên Chúa tôi.</vt:lpstr>
      <vt:lpstr>Tk1: Đức Ma-ri-a nói rằng: Linh hồn tôi ngợi khen Thiên Chúa, và thần trí tôi reo mừng vì Thiên Chúa, Đấng cứu độ tôi.</vt:lpstr>
      <vt:lpstr>Đk: Linh hồn tôi hớn hở reo mừng trong Thiên Chúa tôi.</vt:lpstr>
      <vt:lpstr>Tk2: Chúa trông xem phận nữ tỳ, nên từ đây gọi tôi diễm phúc, làm việc lớn trên thân này, vì danh Chúa chí thánh tuyệt luân.</vt:lpstr>
      <vt:lpstr>Đk: Linh hồn tôi hớn hở reo mừng trong Thiên Chúa tôi.</vt:lpstr>
      <vt:lpstr>Tk3: Chúa nâng ai khiêm ái thật, bọn quyền uy hạ khỏi ngai báu. Kẻ nghèo Chúa ban dư đầy, và xua lũ phú quý về không.</vt:lpstr>
      <vt:lpstr>Đk: Linh hồn tôi hớn hở reo mừng trong Thiên Chúa tôi.</vt:lpstr>
      <vt:lpstr>PowerPoint Presentation</vt:lpstr>
      <vt:lpstr>Thánh Thần Chúa ngự trên tôi. Chúa sai tôi đêm Tin Mừng cho người nghèo khó.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4</cp:revision>
  <dcterms:created xsi:type="dcterms:W3CDTF">2023-12-12T06:39:41Z</dcterms:created>
  <dcterms:modified xsi:type="dcterms:W3CDTF">2023-12-12T06:59:37Z</dcterms:modified>
</cp:coreProperties>
</file>