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  <p:sldMasterId id="2147483720" r:id="rId4"/>
    <p:sldMasterId id="2147483732" r:id="rId5"/>
    <p:sldMasterId id="2147483744" r:id="rId6"/>
    <p:sldMasterId id="2147483756" r:id="rId7"/>
    <p:sldMasterId id="2147483768" r:id="rId8"/>
    <p:sldMasterId id="2147483780" r:id="rId9"/>
    <p:sldMasterId id="2147483792" r:id="rId10"/>
    <p:sldMasterId id="2147483804" r:id="rId11"/>
    <p:sldMasterId id="2147483816" r:id="rId12"/>
    <p:sldMasterId id="2147483828" r:id="rId13"/>
    <p:sldMasterId id="2147483840" r:id="rId14"/>
    <p:sldMasterId id="2147483852" r:id="rId15"/>
    <p:sldMasterId id="2147483864" r:id="rId16"/>
    <p:sldMasterId id="2147483876" r:id="rId17"/>
  </p:sldMasterIdLst>
  <p:sldIdLst>
    <p:sldId id="317" r:id="rId18"/>
    <p:sldId id="318" r:id="rId19"/>
    <p:sldId id="256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31" r:id="rId29"/>
    <p:sldId id="259" r:id="rId30"/>
    <p:sldId id="258" r:id="rId31"/>
    <p:sldId id="332" r:id="rId32"/>
    <p:sldId id="260" r:id="rId33"/>
    <p:sldId id="261" r:id="rId34"/>
    <p:sldId id="333" r:id="rId35"/>
    <p:sldId id="323" r:id="rId36"/>
    <p:sldId id="324" r:id="rId37"/>
    <p:sldId id="334" r:id="rId38"/>
    <p:sldId id="262" r:id="rId39"/>
    <p:sldId id="325" r:id="rId40"/>
    <p:sldId id="335" r:id="rId41"/>
    <p:sldId id="326" r:id="rId42"/>
    <p:sldId id="329" r:id="rId43"/>
    <p:sldId id="336" r:id="rId44"/>
    <p:sldId id="328" r:id="rId45"/>
    <p:sldId id="305" r:id="rId46"/>
    <p:sldId id="337" r:id="rId47"/>
    <p:sldId id="306" r:id="rId48"/>
    <p:sldId id="330" r:id="rId49"/>
    <p:sldId id="338" r:id="rId50"/>
    <p:sldId id="308" r:id="rId51"/>
    <p:sldId id="319" r:id="rId52"/>
    <p:sldId id="339" r:id="rId53"/>
    <p:sldId id="320" r:id="rId54"/>
    <p:sldId id="321" r:id="rId55"/>
    <p:sldId id="340" r:id="rId56"/>
    <p:sldId id="322" r:id="rId57"/>
    <p:sldId id="309" r:id="rId58"/>
    <p:sldId id="341" r:id="rId59"/>
    <p:sldId id="310" r:id="rId60"/>
    <p:sldId id="311" r:id="rId61"/>
    <p:sldId id="342" r:id="rId62"/>
    <p:sldId id="312" r:id="rId6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52" autoAdjust="0"/>
  </p:normalViewPr>
  <p:slideViewPr>
    <p:cSldViewPr>
      <p:cViewPr>
        <p:scale>
          <a:sx n="150" d="100"/>
          <a:sy n="150" d="100"/>
        </p:scale>
        <p:origin x="-2424" y="-10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63" Type="http://schemas.openxmlformats.org/officeDocument/2006/relationships/slide" Target="slides/slide46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slide" Target="slides/slide41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Relationship Id="rId61" Type="http://schemas.openxmlformats.org/officeDocument/2006/relationships/slide" Target="slides/slide4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slide" Target="slides/slide43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slide" Target="slides/slide42.xml"/><Relationship Id="rId67" Type="http://schemas.openxmlformats.org/officeDocument/2006/relationships/tableStyles" Target="tableStyles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slide" Target="slides/slide4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89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467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65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6452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5214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82987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7503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72223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227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25905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27252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367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115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02941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809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20244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27377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6772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2617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33608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3517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0778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232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19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51019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1555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144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86839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8929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32322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07295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3219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42779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775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5134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58662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4872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9589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506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41865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06608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35241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87050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8131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13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96480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19772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81809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882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61455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747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82104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30082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23093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56573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549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04093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5640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95404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00256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383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17278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615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87509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24793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35621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040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3811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15025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2591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99888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04785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22847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65588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349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38297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64156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85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83822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44161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4702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57067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39685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38878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20129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0372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8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0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1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27255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5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4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1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9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40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92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00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863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007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731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1558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17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61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5697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1397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70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999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638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2665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29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8983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543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9940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3137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590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7415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384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976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5440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450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5339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3361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7689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765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688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8025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580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30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253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2142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4814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447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121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3716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8616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71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8658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1335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262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202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915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354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501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25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6382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3401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3147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915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4452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97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59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7779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2711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8091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8893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0049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7837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5181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2874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760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82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051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96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4403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781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0785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7885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5459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1703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195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1059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763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898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7125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74243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68005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1052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0306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07452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074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97831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49210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08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7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80.xml"/><Relationship Id="rId9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AA0E-8D6B-4050-86D1-279E6A6991D7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1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4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27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52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7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53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0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46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43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87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08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89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2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63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4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61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7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r>
              <a:rPr lang="en-US" b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ĐÁP CA</a:t>
            </a:r>
            <a:br>
              <a:rPr lang="en-US" b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</a:br>
            <a:r>
              <a:rPr lang="en-US" smtClean="0">
                <a:solidFill>
                  <a:srgbClr val="003399"/>
                </a:solidFill>
                <a:cs typeface="Times New Roman" pitchFamily="18" charset="0"/>
              </a:rPr>
              <a:t>TUẦN </a:t>
            </a:r>
            <a:r>
              <a:rPr lang="en-US" b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II </a:t>
            </a:r>
            <a:br>
              <a:rPr lang="en-US" b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</a:br>
            <a:r>
              <a:rPr lang="en-US" b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SAU LỄ </a:t>
            </a:r>
            <a:r>
              <a:rPr lang="en-US" sz="4800" b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GIÁNG SINH</a:t>
            </a:r>
            <a:endParaRPr lang="en-US" sz="4800" b="0" i="1">
              <a:solidFill>
                <a:srgbClr val="003399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32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US" sz="4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ngự bên hữu Đức Chúa Cha, xin thương xót chúng con.</a:t>
            </a:r>
          </a:p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vi-VN" sz="4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Vì lạy </a:t>
            </a:r>
            <a:r>
              <a:rPr lang="vi-VN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 Giêsu Kitô, </a:t>
            </a:r>
            <a:r>
              <a:rPr lang="vi-VN" sz="48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 có Chúa là Đấng Thánh.</a:t>
            </a:r>
          </a:p>
        </p:txBody>
      </p:sp>
    </p:spTree>
    <p:extLst>
      <p:ext uri="{BB962C8B-B14F-4D97-AF65-F5344CB8AC3E}">
        <p14:creationId xmlns:p14="http://schemas.microsoft.com/office/powerpoint/2010/main" val="380119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 có Chúa là Chúa, chỉ có Chúa là đấng tối cao.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</a:t>
            </a:r>
            <a:r>
              <a:rPr lang="en-US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</a:t>
            </a:r>
            <a:r>
              <a:rPr lang="vi-VN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4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Cùng Đức Chúa Thánh Thần trong vinh quang Đức Chúa Cha. 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422539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51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6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42950"/>
            <a:ext cx="9144000" cy="4400549"/>
          </a:xfrm>
        </p:spPr>
        <p:txBody>
          <a:bodyPr>
            <a:normAutofit fontScale="90000"/>
          </a:bodyPr>
          <a:lstStyle/>
          <a:p>
            <a:pPr algn="just"/>
            <a:r>
              <a:rPr lang="vi-VN" sz="8000">
                <a:solidFill>
                  <a:srgbClr val="003399"/>
                </a:solidFill>
                <a:cs typeface="Times New Roman" pitchFamily="18" charset="0"/>
              </a:rPr>
              <a:t>Toàn cõi đất này đã xem </a:t>
            </a:r>
            <a:r>
              <a:rPr lang="vi-VN" sz="8000" smtClean="0">
                <a:solidFill>
                  <a:srgbClr val="003399"/>
                </a:solidFill>
                <a:cs typeface="Times New Roman" pitchFamily="18" charset="0"/>
              </a:rPr>
              <a:t>thấy</a:t>
            </a:r>
            <a:r>
              <a:rPr lang="en-US" sz="8000" smtClean="0">
                <a:solidFill>
                  <a:srgbClr val="003399"/>
                </a:solidFill>
                <a:cs typeface="Times New Roman" pitchFamily="18" charset="0"/>
              </a:rPr>
              <a:t> </a:t>
            </a:r>
            <a:r>
              <a:rPr lang="vi-VN" sz="8000" smtClean="0">
                <a:solidFill>
                  <a:srgbClr val="003399"/>
                </a:solidFill>
                <a:cs typeface="Times New Roman" pitchFamily="18" charset="0"/>
              </a:rPr>
              <a:t>ơn </a:t>
            </a:r>
            <a:r>
              <a:rPr lang="vi-VN" sz="8000">
                <a:solidFill>
                  <a:srgbClr val="003399"/>
                </a:solidFill>
                <a:cs typeface="Times New Roman" pitchFamily="18" charset="0"/>
              </a:rPr>
              <a:t>cứu độ của Thiên Chúa chúng ta.</a:t>
            </a:r>
            <a:endParaRPr lang="en-US" sz="8000" b="0">
              <a:solidFill>
                <a:srgbClr val="0033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0160" y="0"/>
            <a:ext cx="1636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Đáp ca:</a:t>
            </a:r>
            <a:endParaRPr lang="en-US" sz="3600" u="sng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11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51764"/>
            <a:ext cx="9144000" cy="4591735"/>
          </a:xfrm>
        </p:spPr>
        <p:txBody>
          <a:bodyPr>
            <a:noAutofit/>
          </a:bodyPr>
          <a:lstStyle/>
          <a:p>
            <a:pPr algn="just"/>
            <a:r>
              <a:rPr lang="vi-VN" sz="4800">
                <a:solidFill>
                  <a:srgbClr val="003399"/>
                </a:solidFill>
                <a:cs typeface="Times New Roman" pitchFamily="18" charset="0"/>
              </a:rPr>
              <a:t>Thuở xưa, nhiều lần nhiều cách, Thiên Chúa đã phán dạy cha ông chúng ta qua các ngôn sứ ; nhưng vào thời sau hết này, Thiên Chúa đã phán dạy chúng ta qua Thánh Tử.</a:t>
            </a:r>
            <a:endParaRPr lang="en-US" sz="4800" b="0">
              <a:solidFill>
                <a:srgbClr val="0033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"/>
            <a:ext cx="3219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Alleluia-Alleluia:</a:t>
            </a:r>
            <a:endParaRPr lang="en-US" sz="3600" u="sng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14000" y="4400550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Alleluia:</a:t>
            </a:r>
            <a:endParaRPr lang="en-US" sz="3600" u="sng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11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51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8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211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r>
              <a:rPr lang="vi-VN" b="0">
                <a:solidFill>
                  <a:srgbClr val="003399"/>
                </a:solidFill>
                <a:latin typeface="+mj-lt"/>
                <a:cs typeface="Times New Roman" pitchFamily="18" charset="0"/>
              </a:rPr>
              <a:t>Thứ </a:t>
            </a:r>
            <a:r>
              <a:rPr lang="en-US" b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Ba</a:t>
            </a:r>
            <a:r>
              <a:rPr lang="vi-VN" b="0">
                <a:solidFill>
                  <a:srgbClr val="003399"/>
                </a:solidFill>
                <a:latin typeface="+mj-lt"/>
                <a:cs typeface="Times New Roman" pitchFamily="18" charset="0"/>
              </a:rPr>
              <a:t/>
            </a:r>
            <a:br>
              <a:rPr lang="vi-VN" b="0">
                <a:solidFill>
                  <a:srgbClr val="003399"/>
                </a:solidFill>
                <a:latin typeface="+mj-lt"/>
                <a:cs typeface="Times New Roman" pitchFamily="18" charset="0"/>
              </a:rPr>
            </a:br>
            <a:r>
              <a:rPr lang="vi-VN" b="0">
                <a:solidFill>
                  <a:srgbClr val="003399"/>
                </a:solidFill>
                <a:latin typeface="+mj-lt"/>
                <a:cs typeface="Times New Roman" pitchFamily="18" charset="0"/>
              </a:rPr>
              <a:t>Tuần II sau Lễ Giáng Sinh</a:t>
            </a:r>
            <a:br>
              <a:rPr lang="vi-VN" b="0">
                <a:solidFill>
                  <a:srgbClr val="003399"/>
                </a:solidFill>
                <a:latin typeface="+mj-lt"/>
                <a:cs typeface="Times New Roman" pitchFamily="18" charset="0"/>
              </a:rPr>
            </a:br>
            <a:r>
              <a:rPr lang="vi-VN" b="0" i="1">
                <a:solidFill>
                  <a:srgbClr val="003399"/>
                </a:solidFill>
                <a:latin typeface="+mj-lt"/>
                <a:cs typeface="Times New Roman" pitchFamily="18" charset="0"/>
              </a:rPr>
              <a:t>Ngày </a:t>
            </a:r>
            <a:r>
              <a:rPr lang="vi-VN" b="0" i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0</a:t>
            </a:r>
            <a:r>
              <a:rPr lang="en-US" b="0" i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2</a:t>
            </a:r>
            <a:r>
              <a:rPr lang="en-US" i="1" smtClean="0">
                <a:solidFill>
                  <a:srgbClr val="003399"/>
                </a:solidFill>
                <a:cs typeface="Times New Roman" pitchFamily="18" charset="0"/>
              </a:rPr>
              <a:t> </a:t>
            </a:r>
            <a:r>
              <a:rPr lang="vi-VN" b="0" i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tháng </a:t>
            </a:r>
            <a:r>
              <a:rPr lang="vi-VN" b="0" i="1">
                <a:solidFill>
                  <a:srgbClr val="003399"/>
                </a:solidFill>
                <a:latin typeface="+mj-lt"/>
                <a:cs typeface="Times New Roman" pitchFamily="18" charset="0"/>
              </a:rPr>
              <a:t>01</a:t>
            </a:r>
            <a:endParaRPr lang="en-US" b="0" i="1">
              <a:solidFill>
                <a:srgbClr val="003399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11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0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42950"/>
            <a:ext cx="9144000" cy="4400549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8000" b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Toàn cõi đất này đã xem thấy ơn cứu độ của Thiên Chúa chúng ta.</a:t>
            </a:r>
            <a:endParaRPr lang="en-US" sz="8000" b="0">
              <a:solidFill>
                <a:srgbClr val="0033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0160" y="0"/>
            <a:ext cx="1636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Đáp ca:</a:t>
            </a:r>
            <a:endParaRPr lang="en-US" sz="3600" u="sng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26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48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57760"/>
            <a:ext cx="9144000" cy="4199989"/>
          </a:xfrm>
        </p:spPr>
        <p:txBody>
          <a:bodyPr>
            <a:noAutofit/>
          </a:bodyPr>
          <a:lstStyle/>
          <a:p>
            <a:pPr algn="just"/>
            <a:r>
              <a:rPr lang="vi-VN" sz="4800">
                <a:solidFill>
                  <a:srgbClr val="003399"/>
                </a:solidFill>
                <a:cs typeface="Times New Roman" pitchFamily="18" charset="0"/>
              </a:rPr>
              <a:t>Thuở xưa, nhiều lần nhiều cách, Thiên Chúa đã phán dạy cha ông chúng ta qua các ngôn sứ ; nhưng vào thời sau hết này, Thiên Chúa đã phán dạy chúng ta qua Thánh Tử</a:t>
            </a:r>
            <a:endParaRPr lang="en-US" sz="4800" b="0">
              <a:solidFill>
                <a:srgbClr val="003399"/>
              </a:solidFill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"/>
            <a:ext cx="3220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5602" y="4400550"/>
            <a:ext cx="1662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18411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9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211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r>
              <a:rPr lang="vi-VN" b="0">
                <a:solidFill>
                  <a:srgbClr val="003399"/>
                </a:solidFill>
                <a:latin typeface="+mj-lt"/>
                <a:cs typeface="Times New Roman" pitchFamily="18" charset="0"/>
              </a:rPr>
              <a:t>Thứ </a:t>
            </a:r>
            <a:r>
              <a:rPr lang="en-US" b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Tư</a:t>
            </a:r>
            <a:r>
              <a:rPr lang="vi-VN" b="0">
                <a:solidFill>
                  <a:srgbClr val="003399"/>
                </a:solidFill>
                <a:latin typeface="+mj-lt"/>
                <a:cs typeface="Times New Roman" pitchFamily="18" charset="0"/>
              </a:rPr>
              <a:t/>
            </a:r>
            <a:br>
              <a:rPr lang="vi-VN" b="0">
                <a:solidFill>
                  <a:srgbClr val="003399"/>
                </a:solidFill>
                <a:latin typeface="+mj-lt"/>
                <a:cs typeface="Times New Roman" pitchFamily="18" charset="0"/>
              </a:rPr>
            </a:br>
            <a:r>
              <a:rPr lang="vi-VN" b="0">
                <a:solidFill>
                  <a:srgbClr val="003399"/>
                </a:solidFill>
                <a:latin typeface="+mj-lt"/>
                <a:cs typeface="Times New Roman" pitchFamily="18" charset="0"/>
              </a:rPr>
              <a:t>Tuần II sau Lễ Giáng Sinh</a:t>
            </a:r>
            <a:br>
              <a:rPr lang="vi-VN" b="0">
                <a:solidFill>
                  <a:srgbClr val="003399"/>
                </a:solidFill>
                <a:latin typeface="+mj-lt"/>
                <a:cs typeface="Times New Roman" pitchFamily="18" charset="0"/>
              </a:rPr>
            </a:br>
            <a:r>
              <a:rPr lang="vi-VN" b="0" i="1">
                <a:solidFill>
                  <a:srgbClr val="003399"/>
                </a:solidFill>
                <a:latin typeface="+mj-lt"/>
                <a:cs typeface="Times New Roman" pitchFamily="18" charset="0"/>
              </a:rPr>
              <a:t>Ngày </a:t>
            </a:r>
            <a:r>
              <a:rPr lang="vi-VN" b="0" i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0</a:t>
            </a:r>
            <a:r>
              <a:rPr lang="en-US" b="0" i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3</a:t>
            </a:r>
            <a:r>
              <a:rPr lang="vi-VN" b="0" i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b="0" i="1">
                <a:solidFill>
                  <a:srgbClr val="003399"/>
                </a:solidFill>
                <a:latin typeface="+mj-lt"/>
                <a:cs typeface="Times New Roman" pitchFamily="18" charset="0"/>
              </a:rPr>
              <a:t>tháng 01</a:t>
            </a:r>
            <a:endParaRPr lang="en-US" b="0" i="1">
              <a:solidFill>
                <a:srgbClr val="003399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49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51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9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42950"/>
            <a:ext cx="9144000" cy="4400549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8000" b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Toàn cõi đất này đã xem thấy ơn cứu độ của Thiên Chúa chúng ta.</a:t>
            </a:r>
            <a:endParaRPr lang="en-US" sz="8000" b="0">
              <a:solidFill>
                <a:srgbClr val="0033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0160" y="0"/>
            <a:ext cx="16353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Đáp ca:</a:t>
            </a:r>
            <a:endParaRPr lang="en-US" sz="3600" u="sng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61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71550"/>
            <a:ext cx="9144000" cy="3581400"/>
          </a:xfrm>
        </p:spPr>
        <p:txBody>
          <a:bodyPr>
            <a:noAutofit/>
          </a:bodyPr>
          <a:lstStyle/>
          <a:p>
            <a:pPr algn="just"/>
            <a:r>
              <a:rPr lang="vi-VN" sz="5400">
                <a:solidFill>
                  <a:srgbClr val="003399"/>
                </a:solidFill>
                <a:cs typeface="Times New Roman" pitchFamily="18" charset="0"/>
              </a:rPr>
              <a:t>Ngôi Lời đã trở nên người phàm, và cư ngụ giữa chúng ta ; những ai đón nhận Người, thì Người cho họ quyền trở nên con Thiên Chúa.</a:t>
            </a:r>
            <a:endParaRPr lang="en-US" sz="5400" b="0">
              <a:solidFill>
                <a:srgbClr val="003399"/>
              </a:solidFill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"/>
            <a:ext cx="3219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Alleluia-Alleluia:</a:t>
            </a:r>
            <a:endParaRPr lang="en-US" sz="3600" u="sng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14000" y="4400550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Alleluia:</a:t>
            </a:r>
            <a:endParaRPr lang="en-US" sz="3600" u="sng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38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51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3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95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r>
              <a:rPr lang="vi-VN" sz="5400" b="0">
                <a:solidFill>
                  <a:srgbClr val="003399"/>
                </a:solidFill>
                <a:latin typeface="+mj-lt"/>
                <a:cs typeface="Times New Roman" pitchFamily="18" charset="0"/>
              </a:rPr>
              <a:t>Thứ </a:t>
            </a:r>
            <a:r>
              <a:rPr lang="en-US" sz="5400" b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Năm</a:t>
            </a:r>
            <a:r>
              <a:rPr lang="vi-VN" sz="5400" b="0">
                <a:solidFill>
                  <a:srgbClr val="003399"/>
                </a:solidFill>
                <a:latin typeface="+mj-lt"/>
                <a:cs typeface="Times New Roman" pitchFamily="18" charset="0"/>
              </a:rPr>
              <a:t/>
            </a:r>
            <a:br>
              <a:rPr lang="vi-VN" sz="5400" b="0">
                <a:solidFill>
                  <a:srgbClr val="003399"/>
                </a:solidFill>
                <a:latin typeface="+mj-lt"/>
                <a:cs typeface="Times New Roman" pitchFamily="18" charset="0"/>
              </a:rPr>
            </a:br>
            <a:r>
              <a:rPr lang="vi-VN" sz="5400" b="0">
                <a:solidFill>
                  <a:srgbClr val="003399"/>
                </a:solidFill>
                <a:latin typeface="+mj-lt"/>
                <a:cs typeface="Times New Roman" pitchFamily="18" charset="0"/>
              </a:rPr>
              <a:t>Tuần II sau Lễ Giáng Sinh</a:t>
            </a:r>
            <a:br>
              <a:rPr lang="vi-VN" sz="5400" b="0">
                <a:solidFill>
                  <a:srgbClr val="003399"/>
                </a:solidFill>
                <a:latin typeface="+mj-lt"/>
                <a:cs typeface="Times New Roman" pitchFamily="18" charset="0"/>
              </a:rPr>
            </a:br>
            <a:r>
              <a:rPr lang="vi-VN" sz="5400" b="0" i="1">
                <a:solidFill>
                  <a:srgbClr val="003399"/>
                </a:solidFill>
                <a:latin typeface="+mj-lt"/>
                <a:cs typeface="Times New Roman" pitchFamily="18" charset="0"/>
              </a:rPr>
              <a:t>Ngày </a:t>
            </a:r>
            <a:r>
              <a:rPr lang="vi-VN" sz="5400" b="0" i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0</a:t>
            </a:r>
            <a:r>
              <a:rPr lang="en-US" sz="5400" b="0" i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4</a:t>
            </a:r>
            <a:r>
              <a:rPr lang="vi-VN" sz="5400" b="0" i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5400" b="0" i="1">
                <a:solidFill>
                  <a:srgbClr val="003399"/>
                </a:solidFill>
                <a:latin typeface="+mj-lt"/>
                <a:cs typeface="Times New Roman" pitchFamily="18" charset="0"/>
              </a:rPr>
              <a:t>tháng 01</a:t>
            </a:r>
            <a:endParaRPr lang="en-US" sz="5400" b="0" i="1">
              <a:solidFill>
                <a:srgbClr val="003399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11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r>
              <a:rPr lang="en-US" sz="5400" b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Thứ Hai</a:t>
            </a:r>
            <a:br>
              <a:rPr lang="en-US" sz="5400" b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</a:br>
            <a:r>
              <a:rPr lang="en-US" sz="4800" b="0" smtClean="0">
                <a:solidFill>
                  <a:srgbClr val="003399"/>
                </a:solidFill>
                <a:cs typeface="Times New Roman" pitchFamily="18" charset="0"/>
              </a:rPr>
              <a:t>Cuối Tuần Bát Nhật</a:t>
            </a:r>
            <a:r>
              <a:rPr lang="en-US" sz="4800">
                <a:solidFill>
                  <a:srgbClr val="003399"/>
                </a:solidFill>
                <a:cs typeface="Times New Roman" pitchFamily="18" charset="0"/>
              </a:rPr>
              <a:t> </a:t>
            </a:r>
            <a:r>
              <a:rPr lang="en-US" sz="4800" b="0" smtClean="0">
                <a:solidFill>
                  <a:srgbClr val="003399"/>
                </a:solidFill>
                <a:cs typeface="Times New Roman" pitchFamily="18" charset="0"/>
              </a:rPr>
              <a:t>Giáng Sinh</a:t>
            </a:r>
            <a:r>
              <a:rPr lang="en-US" sz="5400" b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/>
            </a:r>
            <a:br>
              <a:rPr lang="en-US" sz="5400" b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</a:br>
            <a:r>
              <a:rPr lang="en-US" sz="5400" b="0" i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Ngày 01 tháng 01</a:t>
            </a:r>
            <a:br>
              <a:rPr lang="en-US" sz="5400" b="0" i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</a:br>
            <a:r>
              <a:rPr lang="en-US" b="0" i="1" smtClean="0">
                <a:solidFill>
                  <a:srgbClr val="FF0000"/>
                </a:solidFill>
                <a:cs typeface="Times New Roman" pitchFamily="18" charset="0"/>
              </a:rPr>
              <a:t>Thánh Maria Mẹ Thiên Chúa</a:t>
            </a:r>
            <a:br>
              <a:rPr lang="en-US" b="0" i="1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i="1" smtClean="0">
                <a:solidFill>
                  <a:srgbClr val="FF0000"/>
                </a:solidFill>
                <a:cs typeface="Times New Roman" pitchFamily="18" charset="0"/>
              </a:rPr>
              <a:t>Lễ Trọng</a:t>
            </a:r>
            <a:br>
              <a:rPr lang="en-US" i="1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i="1" smtClean="0">
                <a:solidFill>
                  <a:srgbClr val="FF0000"/>
                </a:solidFill>
                <a:cs typeface="Times New Roman" pitchFamily="18" charset="0"/>
              </a:rPr>
              <a:t>( sách bài đọc quyển 1 trang 108 )</a:t>
            </a:r>
            <a:endParaRPr lang="en-US" sz="7200" b="0" i="1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69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95350"/>
            <a:ext cx="9144000" cy="3636109"/>
          </a:xfrm>
        </p:spPr>
        <p:txBody>
          <a:bodyPr>
            <a:normAutofit fontScale="90000"/>
          </a:bodyPr>
          <a:lstStyle/>
          <a:p>
            <a:pPr algn="just"/>
            <a:r>
              <a:rPr lang="vi-VN" sz="8000">
                <a:solidFill>
                  <a:srgbClr val="003399"/>
                </a:solidFill>
                <a:cs typeface="Times New Roman" pitchFamily="18" charset="0"/>
              </a:rPr>
              <a:t>Toàn cõi đất này đã xem </a:t>
            </a:r>
            <a:r>
              <a:rPr lang="vi-VN" sz="8000" smtClean="0">
                <a:solidFill>
                  <a:srgbClr val="003399"/>
                </a:solidFill>
                <a:cs typeface="Times New Roman" pitchFamily="18" charset="0"/>
              </a:rPr>
              <a:t>thấy</a:t>
            </a:r>
            <a:r>
              <a:rPr lang="en-US" sz="8000" smtClean="0">
                <a:solidFill>
                  <a:srgbClr val="003399"/>
                </a:solidFill>
                <a:cs typeface="Times New Roman" pitchFamily="18" charset="0"/>
              </a:rPr>
              <a:t> </a:t>
            </a:r>
            <a:r>
              <a:rPr lang="vi-VN" sz="8000" smtClean="0">
                <a:solidFill>
                  <a:srgbClr val="003399"/>
                </a:solidFill>
                <a:cs typeface="Times New Roman" pitchFamily="18" charset="0"/>
              </a:rPr>
              <a:t>ơn </a:t>
            </a:r>
            <a:r>
              <a:rPr lang="vi-VN" sz="8000">
                <a:solidFill>
                  <a:srgbClr val="003399"/>
                </a:solidFill>
                <a:cs typeface="Times New Roman" pitchFamily="18" charset="0"/>
              </a:rPr>
              <a:t>cứu độ của Thiên Chúa chúng ta.</a:t>
            </a:r>
            <a:endParaRPr lang="en-US" sz="8000" b="0">
              <a:solidFill>
                <a:srgbClr val="0033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0160" y="0"/>
            <a:ext cx="1636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>
                <a:solidFill>
                  <a:srgbClr val="C00000"/>
                </a:solidFill>
                <a:latin typeface="+mj-lt"/>
                <a:cs typeface="Times New Roman" pitchFamily="18" charset="0"/>
              </a:rPr>
              <a:t>Đáp ca:</a:t>
            </a:r>
          </a:p>
        </p:txBody>
      </p:sp>
    </p:spTree>
    <p:extLst>
      <p:ext uri="{BB962C8B-B14F-4D97-AF65-F5344CB8AC3E}">
        <p14:creationId xmlns:p14="http://schemas.microsoft.com/office/powerpoint/2010/main" val="369039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" y="819150"/>
            <a:ext cx="9144000" cy="4065954"/>
          </a:xfrm>
        </p:spPr>
        <p:txBody>
          <a:bodyPr>
            <a:noAutofit/>
          </a:bodyPr>
          <a:lstStyle/>
          <a:p>
            <a:pPr algn="just"/>
            <a:r>
              <a:rPr lang="vi-VN" sz="4800">
                <a:solidFill>
                  <a:srgbClr val="003399"/>
                </a:solidFill>
                <a:cs typeface="Times New Roman" pitchFamily="18" charset="0"/>
              </a:rPr>
              <a:t>Thuở xưa, nhiều lần nhiều cách, Thiên Chúa đã phán dạy cha ông chúng ta qua các ngôn sứ ; nhưng vào thời sau hết này, Thiên Chúa đã phán dạy chúng ta qua Thánh Tử.</a:t>
            </a:r>
            <a:endParaRPr lang="en-US" sz="4800" b="0">
              <a:solidFill>
                <a:srgbClr val="003399"/>
              </a:solidFill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"/>
            <a:ext cx="3220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4000" y="4400550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0920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84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r>
              <a:rPr lang="vi-VN" sz="5400" b="0">
                <a:solidFill>
                  <a:srgbClr val="003399"/>
                </a:solidFill>
                <a:latin typeface="+mj-lt"/>
                <a:cs typeface="Times New Roman" pitchFamily="18" charset="0"/>
              </a:rPr>
              <a:t>Thứ </a:t>
            </a:r>
            <a:r>
              <a:rPr lang="en-US" sz="5400" b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Sáu</a:t>
            </a:r>
            <a:r>
              <a:rPr lang="vi-VN" sz="5400" b="0">
                <a:solidFill>
                  <a:srgbClr val="003399"/>
                </a:solidFill>
                <a:latin typeface="+mj-lt"/>
                <a:cs typeface="Times New Roman" pitchFamily="18" charset="0"/>
              </a:rPr>
              <a:t/>
            </a:r>
            <a:br>
              <a:rPr lang="vi-VN" sz="5400" b="0">
                <a:solidFill>
                  <a:srgbClr val="003399"/>
                </a:solidFill>
                <a:latin typeface="+mj-lt"/>
                <a:cs typeface="Times New Roman" pitchFamily="18" charset="0"/>
              </a:rPr>
            </a:br>
            <a:r>
              <a:rPr lang="vi-VN" sz="5400" b="0">
                <a:solidFill>
                  <a:srgbClr val="003399"/>
                </a:solidFill>
                <a:latin typeface="+mj-lt"/>
                <a:cs typeface="Times New Roman" pitchFamily="18" charset="0"/>
              </a:rPr>
              <a:t>Tuần II sau Lễ Giáng Sinh</a:t>
            </a:r>
            <a:br>
              <a:rPr lang="vi-VN" sz="5400" b="0">
                <a:solidFill>
                  <a:srgbClr val="003399"/>
                </a:solidFill>
                <a:latin typeface="+mj-lt"/>
                <a:cs typeface="Times New Roman" pitchFamily="18" charset="0"/>
              </a:rPr>
            </a:br>
            <a:r>
              <a:rPr lang="vi-VN" sz="5400" b="0" i="1">
                <a:solidFill>
                  <a:srgbClr val="003399"/>
                </a:solidFill>
                <a:latin typeface="+mj-lt"/>
                <a:cs typeface="Times New Roman" pitchFamily="18" charset="0"/>
              </a:rPr>
              <a:t>Ngày </a:t>
            </a:r>
            <a:r>
              <a:rPr lang="vi-VN" sz="5400" b="0" i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0</a:t>
            </a:r>
            <a:r>
              <a:rPr lang="en-US" sz="5400" i="1">
                <a:solidFill>
                  <a:srgbClr val="003399"/>
                </a:solidFill>
                <a:cs typeface="Times New Roman" pitchFamily="18" charset="0"/>
              </a:rPr>
              <a:t>5</a:t>
            </a:r>
            <a:r>
              <a:rPr lang="vi-VN" sz="5400" b="0" i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5400" b="0" i="1">
                <a:solidFill>
                  <a:srgbClr val="003399"/>
                </a:solidFill>
                <a:latin typeface="+mj-lt"/>
                <a:cs typeface="Times New Roman" pitchFamily="18" charset="0"/>
              </a:rPr>
              <a:t>tháng 01</a:t>
            </a:r>
            <a:endParaRPr lang="en-US" sz="5400" b="0" i="1">
              <a:solidFill>
                <a:srgbClr val="003399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52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3"/>
            <a:ext cx="9144000" cy="513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5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12041"/>
            <a:ext cx="9144000" cy="3026509"/>
          </a:xfrm>
        </p:spPr>
        <p:txBody>
          <a:bodyPr>
            <a:normAutofit/>
          </a:bodyPr>
          <a:lstStyle/>
          <a:p>
            <a:pPr algn="just"/>
            <a:r>
              <a:rPr lang="vi-VN" sz="7200">
                <a:solidFill>
                  <a:srgbClr val="003399"/>
                </a:solidFill>
                <a:cs typeface="Times New Roman" pitchFamily="18" charset="0"/>
              </a:rPr>
              <a:t>Hãy tung hô Chúa, hỡi toàn thể địa cầu.</a:t>
            </a:r>
            <a:endParaRPr lang="en-US" sz="7200" b="0">
              <a:solidFill>
                <a:srgbClr val="0033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0160" y="0"/>
            <a:ext cx="1636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>
                <a:solidFill>
                  <a:srgbClr val="C00000"/>
                </a:solidFill>
                <a:latin typeface="+mj-lt"/>
                <a:cs typeface="Times New Roman" pitchFamily="18" charset="0"/>
              </a:rPr>
              <a:t>Đáp ca:</a:t>
            </a:r>
          </a:p>
        </p:txBody>
      </p:sp>
    </p:spTree>
    <p:extLst>
      <p:ext uri="{BB962C8B-B14F-4D97-AF65-F5344CB8AC3E}">
        <p14:creationId xmlns:p14="http://schemas.microsoft.com/office/powerpoint/2010/main" val="7498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38761"/>
            <a:ext cx="9144000" cy="3361789"/>
          </a:xfrm>
        </p:spPr>
        <p:txBody>
          <a:bodyPr>
            <a:noAutofit/>
          </a:bodyPr>
          <a:lstStyle/>
          <a:p>
            <a:pPr algn="just"/>
            <a:r>
              <a:rPr lang="vi-VN" sz="5400">
                <a:solidFill>
                  <a:srgbClr val="003399"/>
                </a:solidFill>
                <a:cs typeface="Times New Roman" pitchFamily="18" charset="0"/>
              </a:rPr>
              <a:t>Ngày thánh đã bừng lên chiếu rọi chúng ta, muôn dân hỡi, đến mà thờ lạy Chúa. Vì hôm nay, ánh huy hoàng rực rỡ, toả xuống khắp cõi trần.</a:t>
            </a:r>
            <a:endParaRPr lang="en-US" sz="5400" b="0">
              <a:solidFill>
                <a:srgbClr val="0033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"/>
            <a:ext cx="3220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5602" y="4400550"/>
            <a:ext cx="1662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6582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3"/>
            <a:ext cx="9144000" cy="513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2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6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32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r>
              <a:rPr lang="vi-VN" sz="5400" b="0">
                <a:solidFill>
                  <a:srgbClr val="003399"/>
                </a:solidFill>
                <a:latin typeface="+mj-lt"/>
                <a:cs typeface="Times New Roman" pitchFamily="18" charset="0"/>
              </a:rPr>
              <a:t>Thứ </a:t>
            </a:r>
            <a:r>
              <a:rPr lang="en-US" sz="5400" b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Bảy</a:t>
            </a:r>
            <a:r>
              <a:rPr lang="vi-VN" sz="5400" b="0">
                <a:solidFill>
                  <a:srgbClr val="003399"/>
                </a:solidFill>
                <a:latin typeface="+mj-lt"/>
                <a:cs typeface="Times New Roman" pitchFamily="18" charset="0"/>
              </a:rPr>
              <a:t/>
            </a:r>
            <a:br>
              <a:rPr lang="vi-VN" sz="5400" b="0">
                <a:solidFill>
                  <a:srgbClr val="003399"/>
                </a:solidFill>
                <a:latin typeface="+mj-lt"/>
                <a:cs typeface="Times New Roman" pitchFamily="18" charset="0"/>
              </a:rPr>
            </a:br>
            <a:r>
              <a:rPr lang="vi-VN" sz="5400" b="0">
                <a:solidFill>
                  <a:srgbClr val="003399"/>
                </a:solidFill>
                <a:latin typeface="+mj-lt"/>
                <a:cs typeface="Times New Roman" pitchFamily="18" charset="0"/>
              </a:rPr>
              <a:t>Tuần II sau Lễ Giáng Sinh</a:t>
            </a:r>
            <a:br>
              <a:rPr lang="vi-VN" sz="5400" b="0">
                <a:solidFill>
                  <a:srgbClr val="003399"/>
                </a:solidFill>
                <a:latin typeface="+mj-lt"/>
                <a:cs typeface="Times New Roman" pitchFamily="18" charset="0"/>
              </a:rPr>
            </a:br>
            <a:r>
              <a:rPr lang="vi-VN" sz="5400" b="0" i="1">
                <a:solidFill>
                  <a:srgbClr val="003399"/>
                </a:solidFill>
                <a:latin typeface="+mj-lt"/>
                <a:cs typeface="Times New Roman" pitchFamily="18" charset="0"/>
              </a:rPr>
              <a:t>Ngày </a:t>
            </a:r>
            <a:r>
              <a:rPr lang="vi-VN" sz="5400" b="0" i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0</a:t>
            </a:r>
            <a:r>
              <a:rPr lang="en-US" sz="5400" b="0" i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6</a:t>
            </a:r>
            <a:r>
              <a:rPr lang="vi-VN" sz="5400" b="0" i="1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5400" b="0" i="1">
                <a:solidFill>
                  <a:srgbClr val="003399"/>
                </a:solidFill>
                <a:latin typeface="+mj-lt"/>
                <a:cs typeface="Times New Roman" pitchFamily="18" charset="0"/>
              </a:rPr>
              <a:t>tháng 01</a:t>
            </a:r>
            <a:endParaRPr lang="en-US" sz="5400" b="0" i="1">
              <a:solidFill>
                <a:srgbClr val="003399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8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4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12041"/>
            <a:ext cx="9144000" cy="2874109"/>
          </a:xfrm>
        </p:spPr>
        <p:txBody>
          <a:bodyPr>
            <a:normAutofit/>
          </a:bodyPr>
          <a:lstStyle/>
          <a:p>
            <a:pPr algn="just"/>
            <a:r>
              <a:rPr lang="en-US" sz="7200">
                <a:solidFill>
                  <a:srgbClr val="003399"/>
                </a:solidFill>
                <a:cs typeface="Times New Roman" pitchFamily="18" charset="0"/>
              </a:rPr>
              <a:t>Giê-ru-sa-lem hỡi, nào tôn vinh Chúa !</a:t>
            </a:r>
            <a:endParaRPr lang="en-US" sz="7200" b="0">
              <a:solidFill>
                <a:srgbClr val="0033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0160" y="0"/>
            <a:ext cx="1636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>
                <a:solidFill>
                  <a:srgbClr val="C00000"/>
                </a:solidFill>
                <a:latin typeface="+mj-lt"/>
                <a:cs typeface="Times New Roman" pitchFamily="18" charset="0"/>
              </a:rPr>
              <a:t>Đáp ca:</a:t>
            </a:r>
          </a:p>
        </p:txBody>
      </p:sp>
    </p:spTree>
    <p:extLst>
      <p:ext uri="{BB962C8B-B14F-4D97-AF65-F5344CB8AC3E}">
        <p14:creationId xmlns:p14="http://schemas.microsoft.com/office/powerpoint/2010/main" val="28329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57761"/>
            <a:ext cx="9144000" cy="3581400"/>
          </a:xfrm>
        </p:spPr>
        <p:txBody>
          <a:bodyPr>
            <a:noAutofit/>
          </a:bodyPr>
          <a:lstStyle/>
          <a:p>
            <a:pPr algn="just"/>
            <a:r>
              <a:rPr lang="vi-VN" sz="6000">
                <a:solidFill>
                  <a:srgbClr val="003399"/>
                </a:solidFill>
                <a:cs typeface="Times New Roman" pitchFamily="18" charset="0"/>
              </a:rPr>
              <a:t>Các tầng trời mở ra, và có tiếng Chúa Cha phán dạy : Đây là Con Ta yêu dấu, hãy vâng nghe lời Người.</a:t>
            </a:r>
            <a:endParaRPr lang="en-US" sz="6000" b="0">
              <a:solidFill>
                <a:srgbClr val="0033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"/>
            <a:ext cx="3219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4000" y="4400550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185043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0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17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Chủ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tế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danh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tầng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b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vi-VN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A+B:</a:t>
            </a:r>
            <a:r>
              <a:rPr lang="vi-VN" sz="5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Và bình an dưới thế cho người thiện tâm</a:t>
            </a:r>
            <a:r>
              <a:rPr lang="en-US" sz="5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endParaRPr lang="vi-VN" sz="54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64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</a:pP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ngợi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chúc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tụng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b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thờ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tôn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803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tạ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quang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Vua trên trời, là Chúa Cha toàn năng.</a:t>
            </a:r>
          </a:p>
        </p:txBody>
      </p:sp>
    </p:spTree>
    <p:extLst>
      <p:ext uri="{BB962C8B-B14F-4D97-AF65-F5344CB8AC3E}">
        <p14:creationId xmlns:p14="http://schemas.microsoft.com/office/powerpoint/2010/main" val="205055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47650"/>
            <a:ext cx="9144000" cy="53911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,           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Giêsu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Kitô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vi-VN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Chiên Thiên Chúa là Con Đức Chúa Cha.</a:t>
            </a:r>
          </a:p>
        </p:txBody>
      </p:sp>
    </p:spTree>
    <p:extLst>
      <p:ext uri="{BB962C8B-B14F-4D97-AF65-F5344CB8AC3E}">
        <p14:creationId xmlns:p14="http://schemas.microsoft.com/office/powerpoint/2010/main" val="200308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xóa tội trần gian, xin thương xót chúng con.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xóa tội trần gian, xin nhậm lời chúng con cầu khẩn.</a:t>
            </a:r>
          </a:p>
        </p:txBody>
      </p:sp>
    </p:spTree>
    <p:extLst>
      <p:ext uri="{BB962C8B-B14F-4D97-AF65-F5344CB8AC3E}">
        <p14:creationId xmlns:p14="http://schemas.microsoft.com/office/powerpoint/2010/main" val="244575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3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539</Words>
  <Application>Microsoft Office PowerPoint</Application>
  <PresentationFormat>On-screen Show (16:9)</PresentationFormat>
  <Paragraphs>62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17</vt:i4>
      </vt:variant>
      <vt:variant>
        <vt:lpstr>Slide Titles</vt:lpstr>
      </vt:variant>
      <vt:variant>
        <vt:i4>46</vt:i4>
      </vt:variant>
    </vt:vector>
  </HeadingPairs>
  <TitlesOfParts>
    <vt:vector size="63" baseType="lpstr">
      <vt:lpstr>Office Theme</vt:lpstr>
      <vt:lpstr>3_Office Theme</vt:lpstr>
      <vt:lpstr>4_Office Theme</vt:lpstr>
      <vt:lpstr>6_Office Theme</vt:lpstr>
      <vt:lpstr>7_Office Theme</vt:lpstr>
      <vt:lpstr>8_Office Theme</vt:lpstr>
      <vt:lpstr>9_Office Theme</vt:lpstr>
      <vt:lpstr>10_Office Theme</vt:lpstr>
      <vt:lpstr>1_Office Theme</vt:lpstr>
      <vt:lpstr>2_Office Theme</vt:lpstr>
      <vt:lpstr>5_Office Theme</vt:lpstr>
      <vt:lpstr>11_Office Theme</vt:lpstr>
      <vt:lpstr>12_Office Theme</vt:lpstr>
      <vt:lpstr>13_Office Theme</vt:lpstr>
      <vt:lpstr>14_Office Theme</vt:lpstr>
      <vt:lpstr>15_Office Theme</vt:lpstr>
      <vt:lpstr>36_Default Design</vt:lpstr>
      <vt:lpstr>ĐÁP CA TUẦN II  SAU LỄ GIÁNG SINH</vt:lpstr>
      <vt:lpstr>PowerPoint Presentation</vt:lpstr>
      <vt:lpstr>Thứ Hai Cuối Tuần Bát Nhật Giáng Sinh Ngày 01 tháng 01 Thánh Maria Mẹ Thiên Chúa Lễ Trọng ( sách bài đọc quyển 1 trang 108 )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Toàn cõi đất này đã xem thấy ơn cứu độ của Thiên Chúa chúng ta.</vt:lpstr>
      <vt:lpstr>Thuở xưa, nhiều lần nhiều cách, Thiên Chúa đã phán dạy cha ông chúng ta qua các ngôn sứ ; nhưng vào thời sau hết này, Thiên Chúa đã phán dạy chúng ta qua Thánh Tử.</vt:lpstr>
      <vt:lpstr>PowerPoint Presentation</vt:lpstr>
      <vt:lpstr>PowerPoint Presentation</vt:lpstr>
      <vt:lpstr>Thứ Ba Tuần II sau Lễ Giáng Sinh Ngày 02 tháng 01</vt:lpstr>
      <vt:lpstr>PowerPoint Presentation</vt:lpstr>
      <vt:lpstr>Toàn cõi đất này đã xem thấy ơn cứu độ của Thiên Chúa chúng ta.</vt:lpstr>
      <vt:lpstr>Thuở xưa, nhiều lần nhiều cách, Thiên Chúa đã phán dạy cha ông chúng ta qua các ngôn sứ ; nhưng vào thời sau hết này, Thiên Chúa đã phán dạy chúng ta qua Thánh Tử</vt:lpstr>
      <vt:lpstr>PowerPoint Presentation</vt:lpstr>
      <vt:lpstr>PowerPoint Presentation</vt:lpstr>
      <vt:lpstr>Thứ Tư Tuần II sau Lễ Giáng Sinh Ngày 03 tháng 01</vt:lpstr>
      <vt:lpstr>PowerPoint Presentation</vt:lpstr>
      <vt:lpstr>Toàn cõi đất này đã xem thấy ơn cứu độ của Thiên Chúa chúng ta.</vt:lpstr>
      <vt:lpstr>Ngôi Lời đã trở nên người phàm, và cư ngụ giữa chúng ta ; những ai đón nhận Người, thì Người cho họ quyền trở nên con Thiên Chúa.</vt:lpstr>
      <vt:lpstr>PowerPoint Presentation</vt:lpstr>
      <vt:lpstr>PowerPoint Presentation</vt:lpstr>
      <vt:lpstr>Thứ Năm Tuần II sau Lễ Giáng Sinh Ngày 04 tháng 01</vt:lpstr>
      <vt:lpstr>PowerPoint Presentation</vt:lpstr>
      <vt:lpstr>Toàn cõi đất này đã xem thấy ơn cứu độ của Thiên Chúa chúng ta.</vt:lpstr>
      <vt:lpstr>Thuở xưa, nhiều lần nhiều cách, Thiên Chúa đã phán dạy cha ông chúng ta qua các ngôn sứ ; nhưng vào thời sau hết này, Thiên Chúa đã phán dạy chúng ta qua Thánh Tử.</vt:lpstr>
      <vt:lpstr>PowerPoint Presentation</vt:lpstr>
      <vt:lpstr>PowerPoint Presentation</vt:lpstr>
      <vt:lpstr>Thứ Sáu Tuần II sau Lễ Giáng Sinh Ngày 05 tháng 01</vt:lpstr>
      <vt:lpstr>PowerPoint Presentation</vt:lpstr>
      <vt:lpstr>Hãy tung hô Chúa, hỡi toàn thể địa cầu.</vt:lpstr>
      <vt:lpstr>Ngày thánh đã bừng lên chiếu rọi chúng ta, muôn dân hỡi, đến mà thờ lạy Chúa. Vì hôm nay, ánh huy hoàng rực rỡ, toả xuống khắp cõi trần.</vt:lpstr>
      <vt:lpstr>PowerPoint Presentation</vt:lpstr>
      <vt:lpstr>PowerPoint Presentation</vt:lpstr>
      <vt:lpstr>Thứ Bảy Tuần II sau Lễ Giáng Sinh Ngày 06 tháng 01</vt:lpstr>
      <vt:lpstr>PowerPoint Presentation</vt:lpstr>
      <vt:lpstr>Giê-ru-sa-lem hỡi, nào tôn vinh Chúa !</vt:lpstr>
      <vt:lpstr>Các tầng trời mở ra, và có tiếng Chúa Cha phán dạy : Đây là Con Ta yêu dấu, hãy vâng nghe lời Người.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Hai Trong Tuần Bát Nhật Giáng Sinh</dc:title>
  <dc:creator>Hung Nam</dc:creator>
  <cp:lastModifiedBy>Hung Nam</cp:lastModifiedBy>
  <cp:revision>23</cp:revision>
  <dcterms:created xsi:type="dcterms:W3CDTF">2022-10-29T07:46:38Z</dcterms:created>
  <dcterms:modified xsi:type="dcterms:W3CDTF">2023-11-29T12:42:20Z</dcterms:modified>
</cp:coreProperties>
</file>