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</p:sldMasterIdLst>
  <p:notesMasterIdLst>
    <p:notesMasterId r:id="rId68"/>
  </p:notesMasterIdLst>
  <p:sldIdLst>
    <p:sldId id="256" r:id="rId17"/>
    <p:sldId id="272" r:id="rId18"/>
    <p:sldId id="273" r:id="rId19"/>
    <p:sldId id="274" r:id="rId20"/>
    <p:sldId id="275" r:id="rId21"/>
    <p:sldId id="276" r:id="rId22"/>
    <p:sldId id="277" r:id="rId23"/>
    <p:sldId id="303" r:id="rId24"/>
    <p:sldId id="304" r:id="rId25"/>
    <p:sldId id="257" r:id="rId26"/>
    <p:sldId id="271" r:id="rId27"/>
    <p:sldId id="258" r:id="rId28"/>
    <p:sldId id="259" r:id="rId29"/>
    <p:sldId id="305" r:id="rId30"/>
    <p:sldId id="306" r:id="rId31"/>
    <p:sldId id="260" r:id="rId32"/>
    <p:sldId id="278" r:id="rId33"/>
    <p:sldId id="279" r:id="rId34"/>
    <p:sldId id="280" r:id="rId35"/>
    <p:sldId id="281" r:id="rId36"/>
    <p:sldId id="308" r:id="rId37"/>
    <p:sldId id="307" r:id="rId38"/>
    <p:sldId id="282" r:id="rId39"/>
    <p:sldId id="283" r:id="rId40"/>
    <p:sldId id="284" r:id="rId41"/>
    <p:sldId id="285" r:id="rId42"/>
    <p:sldId id="286" r:id="rId43"/>
    <p:sldId id="310" r:id="rId44"/>
    <p:sldId id="309" r:id="rId45"/>
    <p:sldId id="287" r:id="rId46"/>
    <p:sldId id="288" r:id="rId47"/>
    <p:sldId id="289" r:id="rId48"/>
    <p:sldId id="290" r:id="rId49"/>
    <p:sldId id="291" r:id="rId50"/>
    <p:sldId id="312" r:id="rId51"/>
    <p:sldId id="311" r:id="rId52"/>
    <p:sldId id="292" r:id="rId53"/>
    <p:sldId id="293" r:id="rId54"/>
    <p:sldId id="294" r:id="rId55"/>
    <p:sldId id="295" r:id="rId56"/>
    <p:sldId id="296" r:id="rId57"/>
    <p:sldId id="314" r:id="rId58"/>
    <p:sldId id="313" r:id="rId59"/>
    <p:sldId id="297" r:id="rId60"/>
    <p:sldId id="298" r:id="rId61"/>
    <p:sldId id="299" r:id="rId62"/>
    <p:sldId id="300" r:id="rId63"/>
    <p:sldId id="301" r:id="rId64"/>
    <p:sldId id="316" r:id="rId65"/>
    <p:sldId id="315" r:id="rId66"/>
    <p:sldId id="302" r:id="rId6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52" autoAdjust="0"/>
  </p:normalViewPr>
  <p:slideViewPr>
    <p:cSldViewPr>
      <p:cViewPr>
        <p:scale>
          <a:sx n="125" d="100"/>
          <a:sy n="125" d="100"/>
        </p:scale>
        <p:origin x="-3144" y="-14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7198-F365-4840-8A48-DE3EE41C001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3DAA-B319-47EE-B27B-D6B219FD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73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6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462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399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388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31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836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753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254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56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6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12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1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705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3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679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474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177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375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813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0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975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934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5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204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306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847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158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408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814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1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637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053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155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4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464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881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330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85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544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8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581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715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469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769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3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643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412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189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091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12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327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871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73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069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349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4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986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178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086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90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275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414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384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764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950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981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481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897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6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729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309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083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238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523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24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51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6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50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56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23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36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7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5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37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05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16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96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29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4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11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6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47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26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3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3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9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1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475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2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03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94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50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4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74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319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52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352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5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0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6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46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336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98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3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0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7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6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125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484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66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41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366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71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961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440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699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643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72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02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28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07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01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134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345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70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1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4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6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1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1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7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Đáp Ca</a:t>
            </a:r>
            <a:br>
              <a:rPr lang="en-US" sz="80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br>
              <a:rPr lang="en-US" sz="80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Lễ Hiển Linh</a:t>
            </a:r>
            <a:endParaRPr lang="en-US" sz="80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 Hai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Tuần I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smtClean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Mùa Thường Niên</a:t>
            </a:r>
            <a:endParaRPr lang="en-US" sz="72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Con cứ xin, rồi Cha sẽ ban tặng muôn dân nước làm sản nghiệp riêng.</a:t>
            </a:r>
            <a:endParaRPr lang="en-US" sz="66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  <a:endParaRPr lang="en-US" sz="3200" u="sng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en-US" sz="6000" b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Đức Giê-su rao giảng tin mừng nước trời, và chữa hết mọi kẻ bệnh hoạn tật nguyền trong dân.</a:t>
            </a:r>
            <a:endParaRPr lang="en-US" sz="60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4000" u="sng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 Ba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Tuần I 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Mùa Thường Niên</a:t>
            </a:r>
            <a:endParaRPr lang="en-US" sz="72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Tâm hồn con hoan hỷ vì Chúa, là Đấng cứu độ con.</a:t>
            </a:r>
            <a:endParaRPr lang="en-US" sz="80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319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Anh em hãy đón nhận lời Thiên Chúa, không phải như lời người phàm, nhưng như lời Thiên Chúa, đúng theo bản tính của lời ấy.</a:t>
            </a:r>
            <a:endParaRPr lang="en-US" sz="60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509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5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 Tư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Tuần I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smtClean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Mùa Thường Niên</a:t>
            </a:r>
            <a:endParaRPr lang="en-US" sz="72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Lạy Chúa, này con xin đến để thực thi ý Ngài.</a:t>
            </a:r>
            <a:endParaRPr lang="en-US" sz="80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33193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Chúa nói : Chiên của tôi thì nghe tiếng tôi ; tôi biết chúng, và chúng theo tôi.</a:t>
            </a:r>
            <a:endParaRPr lang="en-US" sz="60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0220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 Hai</a:t>
            </a:r>
            <a:br>
              <a:rPr lang="en-US" sz="7200" b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Lễ Hiển Linh</a:t>
            </a:r>
            <a:br>
              <a:rPr lang="en-US" sz="7200" b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5400" b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Chúa Giê-su Chịu Phép Rửa</a:t>
            </a:r>
            <a:r>
              <a:rPr lang="en-US" b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b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b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Lễ Kính</a:t>
            </a:r>
            <a:br>
              <a:rPr lang="en-US" b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b="0" i="1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( sách bài đọc quyển 1 trang 139 )</a:t>
            </a:r>
            <a:endParaRPr lang="en-US" b="0" i="1">
              <a:solidFill>
                <a:srgbClr val="003399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 Năm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Tuần I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smtClean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Mùa Thường Niên</a:t>
            </a:r>
            <a:endParaRPr lang="en-US" sz="72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Lạy Chúa, xin thương tình cứu chuộc chúng con.</a:t>
            </a:r>
            <a:endParaRPr lang="en-US" sz="80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923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Đức Giê-su rao giảng Tin Mừng Nước Trời, và chữa hết mọi kẻ bệnh hoạn tật nguyền trong dân.</a:t>
            </a:r>
            <a:endParaRPr lang="en-US" sz="60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1204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 Sáu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Tuần I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smtClean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Mùa Thường Niên</a:t>
            </a:r>
            <a:endParaRPr lang="en-US" sz="72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96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Lạy Chúa, tình thương Chúa, đời đời con ca tụng.</a:t>
            </a:r>
            <a:endParaRPr lang="en-US" sz="96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21151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Vị ngôn sứ vĩ đại đã xuất hiện giữa chúng ta, và Thiên Chúa đã viếng thăm dân Người.</a:t>
            </a:r>
            <a:endParaRPr lang="en-US" sz="60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23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 Bảy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Tuần I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smtClean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Mùa Thường Niên</a:t>
            </a:r>
            <a:endParaRPr lang="en-US" sz="72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8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Lạy Chúa, Ngài tỏ uy lực khiến nhà vua sung sướng.</a:t>
            </a:r>
            <a:endParaRPr lang="en-US" sz="88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39247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8397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6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Chúa đã sai tôi đi loan báo Tin Mừng cho kẻ nghèo hèn, công bố cho kẻ bị giam cầm biết họ được tha.</a:t>
            </a:r>
            <a:endParaRPr lang="en-US" sz="6000" b="0">
              <a:solidFill>
                <a:schemeClr val="bg1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13873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660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Các bạn sẽ vui mừng múc nước tận nguồn ơn cứu độ.</a:t>
            </a:r>
            <a:endParaRPr lang="en-US" sz="6600" b="0">
              <a:solidFill>
                <a:srgbClr val="00206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29724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00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Ông Gio-an thấy Đức Giê-su tiến về phía mình, liền nói : Đây là Chiên Thiên Chúa, đây Đấng xoá bỏ tội trần gian.</a:t>
            </a:r>
            <a:endParaRPr lang="en-US" sz="6000" b="0">
              <a:solidFill>
                <a:srgbClr val="00206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6224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325</Words>
  <Application>Microsoft Office PowerPoint</Application>
  <PresentationFormat>On-screen Show (16:9)</PresentationFormat>
  <Paragraphs>43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Đáp Ca Sau Chúa Nhật  Lễ Hiển Linh</vt:lpstr>
      <vt:lpstr>PowerPoint Presentation</vt:lpstr>
      <vt:lpstr>Thứ Hai Sau Lễ Hiển Linh Chúa Giê-su Chịu Phép Rửa Lễ Kính ( sách bài đọc quyển 1 trang 139 )</vt:lpstr>
      <vt:lpstr>PowerPoint Presentation</vt:lpstr>
      <vt:lpstr>Các bạn sẽ vui mừng múc nước tận nguồn ơn cứu độ.</vt:lpstr>
      <vt:lpstr>Ông Gio-an thấy Đức Giê-su tiến về phía mình, liền nói : Đây là Chiên Thiên Chúa, đây Đấng xoá bỏ tội trần gian.</vt:lpstr>
      <vt:lpstr>PowerPoint Presentation</vt:lpstr>
      <vt:lpstr>PowerPoint Presentation</vt:lpstr>
      <vt:lpstr>PowerPoint Presentation</vt:lpstr>
      <vt:lpstr>Thứ Hai Tuần I Mùa Thường Niên</vt:lpstr>
      <vt:lpstr>PowerPoint Presentation</vt:lpstr>
      <vt:lpstr>Con cứ xin, rồi Cha sẽ ban tặng muôn dân nước làm sản nghiệp riêng.</vt:lpstr>
      <vt:lpstr>Đức Giê-su rao giảng tin mừng nước trời, và chữa hết mọi kẻ bệnh hoạn tật nguyền trong dân.</vt:lpstr>
      <vt:lpstr>PowerPoint Presentation</vt:lpstr>
      <vt:lpstr>PowerPoint Presentation</vt:lpstr>
      <vt:lpstr>PowerPoint Presentation</vt:lpstr>
      <vt:lpstr>Thứ Ba Tuần I  Mùa Thường Niên</vt:lpstr>
      <vt:lpstr>PowerPoint Presentation</vt:lpstr>
      <vt:lpstr>Tâm hồn con hoan hỷ vì Chúa, là Đấng cứu độ con.</vt:lpstr>
      <vt:lpstr>Anh em hãy đón nhận lời Thiên Chúa, không phải như lời người phàm, nhưng như lời Thiên Chúa, đúng theo bản tính của lời ấy.</vt:lpstr>
      <vt:lpstr>PowerPoint Presentation</vt:lpstr>
      <vt:lpstr>PowerPoint Presentation</vt:lpstr>
      <vt:lpstr>PowerPoint Presentation</vt:lpstr>
      <vt:lpstr>Thứ Tư Tuần I Mùa Thường Niên</vt:lpstr>
      <vt:lpstr>PowerPoint Presentation</vt:lpstr>
      <vt:lpstr>Lạy Chúa, này con xin đến để thực thi ý Ngài.</vt:lpstr>
      <vt:lpstr>Chúa nói : Chiên của tôi thì nghe tiếng tôi ; tôi biết chúng, và chúng theo tôi.</vt:lpstr>
      <vt:lpstr>PowerPoint Presentation</vt:lpstr>
      <vt:lpstr>PowerPoint Presentation</vt:lpstr>
      <vt:lpstr>PowerPoint Presentation</vt:lpstr>
      <vt:lpstr>Thứ Năm Tuần I Mùa Thường Niên</vt:lpstr>
      <vt:lpstr>PowerPoint Presentation</vt:lpstr>
      <vt:lpstr>Lạy Chúa, xin thương tình cứu chuộc chúng con.</vt:lpstr>
      <vt:lpstr>Đức Giê-su rao giảng Tin Mừng Nước Trời, và chữa hết mọi kẻ bệnh hoạn tật nguyền trong dân.</vt:lpstr>
      <vt:lpstr>PowerPoint Presentation</vt:lpstr>
      <vt:lpstr>PowerPoint Presentation</vt:lpstr>
      <vt:lpstr>PowerPoint Presentation</vt:lpstr>
      <vt:lpstr>Thứ Sáu Tuần I Mùa Thường Niên</vt:lpstr>
      <vt:lpstr>PowerPoint Presentation</vt:lpstr>
      <vt:lpstr>Lạy Chúa, tình thương Chúa, đời đời con ca tụng.</vt:lpstr>
      <vt:lpstr>Vị ngôn sứ vĩ đại đã xuất hiện giữa chúng ta, và Thiên Chúa đã viếng thăm dân Người.</vt:lpstr>
      <vt:lpstr>PowerPoint Presentation</vt:lpstr>
      <vt:lpstr>PowerPoint Presentation</vt:lpstr>
      <vt:lpstr>PowerPoint Presentation</vt:lpstr>
      <vt:lpstr>Thứ Bảy Tuần I Mùa Thường Niên</vt:lpstr>
      <vt:lpstr>PowerPoint Presentation</vt:lpstr>
      <vt:lpstr>Lạy Chúa, Ngài tỏ uy lực khiến nhà vua sung sướng.</vt:lpstr>
      <vt:lpstr>Chúa đã sai tôi đi loan báo Tin Mừng cho kẻ nghèo hèn, công bố cho kẻ bị giam cầm biết họ được tha.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Thường Niên</dc:title>
  <dc:creator>Hung Nam</dc:creator>
  <cp:lastModifiedBy>Hung Nam</cp:lastModifiedBy>
  <cp:revision>10</cp:revision>
  <dcterms:created xsi:type="dcterms:W3CDTF">2022-10-29T10:09:31Z</dcterms:created>
  <dcterms:modified xsi:type="dcterms:W3CDTF">2023-11-29T12:44:47Z</dcterms:modified>
</cp:coreProperties>
</file>