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80" r:id="rId13"/>
    <p:sldId id="281" r:id="rId14"/>
    <p:sldId id="261" r:id="rId15"/>
    <p:sldId id="262" r:id="rId16"/>
    <p:sldId id="26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102</a:t>
            </a:r>
            <a:r>
              <a:rPr lang="en-US" smtClean="0">
                <a:solidFill>
                  <a:srgbClr val="FFFF00"/>
                </a:solidFill>
              </a:rPr>
              <a:t/>
            </a:r>
            <a:br>
              <a:rPr lang="en-US" smtClean="0">
                <a:solidFill>
                  <a:srgbClr val="FFFF00"/>
                </a:solidFill>
              </a:rPr>
            </a:br>
            <a:r>
              <a:rPr lang="en-US" smtClean="0">
                <a:solidFill>
                  <a:srgbClr val="FFFF00"/>
                </a:solidFill>
              </a:rPr>
              <a:t>CHÚA NHẬT VIII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Chúa là Đấng từ bi nhân hậu.</a:t>
            </a:r>
            <a:endParaRPr lang="en-US" sz="6600">
              <a:solidFill>
                <a:schemeClr val="bg1"/>
              </a:solidFill>
            </a:endParaRPr>
          </a:p>
        </p:txBody>
      </p:sp>
    </p:spTree>
    <p:extLst>
      <p:ext uri="{BB962C8B-B14F-4D97-AF65-F5344CB8AC3E}">
        <p14:creationId xmlns:p14="http://schemas.microsoft.com/office/powerpoint/2010/main" val="1104097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5400">
                <a:solidFill>
                  <a:schemeClr val="bg1"/>
                </a:solidFill>
              </a:rPr>
              <a:t>Chúa Cha tự ý dùng lời chân lý mà sinh ra chúng ta, để chúng ta nên như tác phẩm đầu tay trong các thụ tạo của Ngài.</a:t>
            </a:r>
            <a:endParaRPr lang="vi-VN" sz="54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en-US" sz="6600">
                <a:solidFill>
                  <a:schemeClr val="bg1"/>
                </a:solidFill>
              </a:rPr>
              <a:t>Chúa là Đấng từ bi nhân hậu.</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Linh hồn tôi ơi hãy ngợi khen Thiên Chúa, toàn thân tôi tán dương Danh Ngài. Linh hồn tôi ơi hãy ngợi khen Thiên Chúa và đừng quên các ân huệ Ngài.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Chúa là Đấng từ bi nhân hậu.</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Bao tội khiên ngươi Chúa dủ tình tha thứ và còn thương chữa khỏi tật nguyền. Tay Ngài đưa ngươi thoát mồ sâu tăm tối, và rộng ban nghĩa ân hải hà.</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Chúa là Đấng từ bi nhân hậu.</a:t>
            </a:r>
            <a:endParaRPr lang="en-US" sz="66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Xưng tụng uy danh Chúa từ bi nhân ái, chậm giận nhưng mến thương khôn lường. Không xử phân theo những gì ta sai lỗi, chẳng phạt đúng như tội tình.</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Chúa là Đấng từ bi nhân hậu.</a:t>
            </a:r>
            <a:endParaRPr lang="en-US" sz="66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Tk4:</a:t>
            </a:r>
            <a:r>
              <a:rPr lang="en-US" sz="5400" smtClean="0">
                <a:solidFill>
                  <a:schemeClr val="bg1"/>
                </a:solidFill>
              </a:rPr>
              <a:t> </a:t>
            </a:r>
            <a:r>
              <a:rPr lang="vi-VN" sz="5400" smtClean="0">
                <a:solidFill>
                  <a:schemeClr val="bg1"/>
                </a:solidFill>
              </a:rPr>
              <a:t>Bao </a:t>
            </a:r>
            <a:r>
              <a:rPr lang="vi-VN" sz="5400">
                <a:solidFill>
                  <a:schemeClr val="bg1"/>
                </a:solidFill>
              </a:rPr>
              <a:t>tội khiên ta Chúa liệng xa ta mãi, tựa phương đông cách xa phương đoài. Như người cha luôn hết tình thương con cái, Ngài chạnh thương kẻ suy tôn Ngài.</a:t>
            </a:r>
            <a:endParaRPr lang="en-US" sz="5400">
              <a:solidFill>
                <a:schemeClr val="bg1"/>
              </a:solidFill>
            </a:endParaRPr>
          </a:p>
        </p:txBody>
      </p:sp>
    </p:spTree>
    <p:extLst>
      <p:ext uri="{BB962C8B-B14F-4D97-AF65-F5344CB8AC3E}">
        <p14:creationId xmlns:p14="http://schemas.microsoft.com/office/powerpoint/2010/main" val="1177933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235</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Office Theme</vt:lpstr>
      <vt:lpstr>3_Office Theme</vt:lpstr>
      <vt:lpstr>1_Office Theme</vt:lpstr>
      <vt:lpstr>2_Office Theme</vt:lpstr>
      <vt:lpstr>THÁNH VỊNH 102 CHÚA NHẬT VIII THƯỜNG NIÊN NĂM B  LM KIM LONG</vt:lpstr>
      <vt:lpstr>Đk: Chúa là Đấng từ bi nhân hậu.</vt:lpstr>
      <vt:lpstr>Tk1: Linh hồn tôi ơi hãy ngợi khen Thiên Chúa, toàn thân tôi tán dương Danh Ngài. Linh hồn tôi ơi hãy ngợi khen Thiên Chúa và đừng quên các ân huệ Ngài.</vt:lpstr>
      <vt:lpstr>Đk: Chúa là Đấng từ bi nhân hậu.</vt:lpstr>
      <vt:lpstr>Tk2: Bao tội khiên ngươi Chúa dủ tình tha thứ và còn thương chữa khỏi tật nguyền. Tay Ngài đưa ngươi thoát mồ sâu tăm tối, và rộng ban nghĩa ân hải hà.</vt:lpstr>
      <vt:lpstr>Đk: Chúa là Đấng từ bi nhân hậu.</vt:lpstr>
      <vt:lpstr>Tk3: Xưng tụng uy danh Chúa từ bi nhân ái, chậm giận nhưng mến thương khôn lường. Không xử phân theo những gì ta sai lỗi, chẳng phạt đúng như tội tình.</vt:lpstr>
      <vt:lpstr>Đk: Chúa là Đấng từ bi nhân hậu.</vt:lpstr>
      <vt:lpstr>Tk4: Bao tội khiên ta Chúa liệng xa ta mãi, tựa phương đông cách xa phương đoài. Như người cha luôn hết tình thương con cái, Ngài chạnh thương kẻ suy tôn Ngài.</vt:lpstr>
      <vt:lpstr>Đk: Chúa là Đấng từ bi nhân hậu.</vt:lpstr>
      <vt:lpstr>PowerPoint Presentation</vt:lpstr>
      <vt:lpstr>Chúa Cha tự ý dùng lời chân lý mà sinh ra chúng ta, để chúng ta nên như tác phẩm đầu tay trong các thụ tạo của Ngài.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35</cp:revision>
  <dcterms:created xsi:type="dcterms:W3CDTF">2023-12-12T06:39:41Z</dcterms:created>
  <dcterms:modified xsi:type="dcterms:W3CDTF">2023-12-12T12:20:16Z</dcterms:modified>
</cp:coreProperties>
</file>