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sldIdLst>
    <p:sldId id="256" r:id="rId5"/>
    <p:sldId id="257" r:id="rId6"/>
    <p:sldId id="258" r:id="rId7"/>
    <p:sldId id="270" r:id="rId8"/>
    <p:sldId id="259" r:id="rId9"/>
    <p:sldId id="275" r:id="rId10"/>
    <p:sldId id="276" r:id="rId11"/>
    <p:sldId id="279" r:id="rId12"/>
    <p:sldId id="261" r:id="rId13"/>
    <p:sldId id="262" r:id="rId14"/>
    <p:sldId id="263"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1554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62703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963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0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1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9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6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8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15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85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13263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01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2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3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44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24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5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485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958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92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2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55522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1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31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8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239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333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4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1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47751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99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36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1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12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6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051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6011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7577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32219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1482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12/12/2023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372827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2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4796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a:t>
            </a:r>
            <a:r>
              <a:rPr lang="en-US" smtClean="0">
                <a:solidFill>
                  <a:srgbClr val="FFFF00"/>
                </a:solidFill>
              </a:rPr>
              <a:t>103</a:t>
            </a:r>
            <a:r>
              <a:rPr lang="en-US" smtClean="0">
                <a:solidFill>
                  <a:srgbClr val="FFFF00"/>
                </a:solidFill>
              </a:rPr>
              <a:t/>
            </a:r>
            <a:br>
              <a:rPr lang="en-US" smtClean="0">
                <a:solidFill>
                  <a:srgbClr val="FFFF00"/>
                </a:solidFill>
              </a:rPr>
            </a:br>
            <a:r>
              <a:rPr lang="en-US" sz="4800" smtClean="0">
                <a:solidFill>
                  <a:srgbClr val="FFFF00"/>
                </a:solidFill>
              </a:rPr>
              <a:t>CHÚA NHẬT </a:t>
            </a:r>
            <a:r>
              <a:rPr lang="en-US" sz="4800" smtClean="0">
                <a:solidFill>
                  <a:srgbClr val="FFFF00"/>
                </a:solidFill>
              </a:rPr>
              <a:t/>
            </a:r>
            <a:br>
              <a:rPr lang="en-US" sz="4800" smtClean="0">
                <a:solidFill>
                  <a:srgbClr val="FFFF00"/>
                </a:solidFill>
              </a:rPr>
            </a:br>
            <a:r>
              <a:rPr lang="en-US" sz="4800" smtClean="0">
                <a:solidFill>
                  <a:srgbClr val="FFFF00"/>
                </a:solidFill>
              </a:rPr>
              <a:t>CHÚA THÁNH THẦN HIỆN XUỐNG</a:t>
            </a:r>
            <a:r>
              <a:rPr lang="en-US" sz="6000" smtClean="0">
                <a:solidFill>
                  <a:srgbClr val="FFFF00"/>
                </a:solidFill>
              </a:rPr>
              <a:t/>
            </a:r>
            <a:br>
              <a:rPr lang="en-US" sz="6000"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304384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4800">
                <a:solidFill>
                  <a:schemeClr val="bg1"/>
                </a:solidFill>
              </a:rPr>
              <a:t>Lạy Chúa Thánh Thần xin xuống tràn ngập cõi lòng các tín hữu Chúa và thắp sáng lửa tình yêu Chúa trong lòng họ.</a:t>
            </a:r>
            <a:endParaRPr lang="vi-VN" sz="4800">
              <a:solidFill>
                <a:schemeClr val="bg1"/>
              </a:solidFill>
            </a:endParaRP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705600" y="4405884"/>
            <a:ext cx="1914307" cy="646331"/>
          </a:xfrm>
          <a:prstGeom prst="rect">
            <a:avLst/>
          </a:prstGeom>
        </p:spPr>
        <p:txBody>
          <a:bodyPr wrap="none">
            <a:spAutoFit/>
          </a:bodyPr>
          <a:lstStyle/>
          <a:p>
            <a:r>
              <a:rPr lang="en-US" sz="3600" u="sng" smtClean="0">
                <a:solidFill>
                  <a:srgbClr val="FFFF00"/>
                </a:solidFill>
              </a:rPr>
              <a:t>Alleluia…</a:t>
            </a:r>
            <a:endParaRPr lang="en-US" sz="3600" u="sng">
              <a:solidFill>
                <a:srgbClr val="FFFF00"/>
              </a:solidFill>
            </a:endParaRPr>
          </a:p>
        </p:txBody>
      </p:sp>
    </p:spTree>
    <p:extLst>
      <p:ext uri="{BB962C8B-B14F-4D97-AF65-F5344CB8AC3E}">
        <p14:creationId xmlns:p14="http://schemas.microsoft.com/office/powerpoint/2010/main" val="104197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Xin sai Thánh Thần Chúa đến để Người đổi mới mặt đất này.</a:t>
            </a:r>
            <a:endParaRPr lang="en-US" sz="88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Xin sai Thánh Thần Chúa đến để Người đổi mới mặt đất này.</a:t>
            </a:r>
            <a:endParaRPr lang="en-US" sz="88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Vừa khi Chúa rút lại khí thiêng, là thân chúng trở lui bụi cát vì tắt thở lâu rồi. Muốn tạo lại Ngài ban sinh khí vào, bởi Ngài đổi mới bộ mặt của trần gian.</a:t>
            </a:r>
            <a:endParaRPr lang="en-US" sz="54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Xin sai Thánh Thần Chúa đến để Người đổi mới mặt đất này.</a:t>
            </a:r>
            <a:endParaRPr lang="en-US" sz="88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Tk3:</a:t>
            </a:r>
            <a:r>
              <a:rPr lang="en-US" sz="4800" smtClean="0">
                <a:solidFill>
                  <a:schemeClr val="bg1"/>
                </a:solidFill>
              </a:rPr>
              <a:t> </a:t>
            </a:r>
            <a:r>
              <a:rPr lang="vi-VN" sz="4800">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Xin sai Thánh Thần Chúa đến để Người đổi mới mặt đất này.</a:t>
            </a:r>
            <a:endParaRPr lang="en-US" sz="88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222</Words>
  <Application>Microsoft Office PowerPoint</Application>
  <PresentationFormat>On-screen Show (16:9)</PresentationFormat>
  <Paragraphs>11</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Office Theme</vt:lpstr>
      <vt:lpstr>3_Office Theme</vt:lpstr>
      <vt:lpstr>1_Office Theme</vt:lpstr>
      <vt:lpstr>2_Office Theme</vt:lpstr>
      <vt:lpstr>THÁNH VỊNH 103 CHÚA NHẬT  CHÚA THÁNH THẦN HIỆN XUỐNG LM KIM LONG</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Lạy Chúa Thánh Thần xin xuống tràn ngập cõi lòng các tín hữu Chúa và thắp sáng lửa tình yêu Chúa trong lòng họ.</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79 CHÚA NHẬT I MÙA VỌNG NĂM B LM KIM LONG</dc:title>
  <dc:creator>Hung Nam</dc:creator>
  <cp:lastModifiedBy>Hung Nam</cp:lastModifiedBy>
  <cp:revision>26</cp:revision>
  <dcterms:created xsi:type="dcterms:W3CDTF">2023-12-12T06:39:41Z</dcterms:created>
  <dcterms:modified xsi:type="dcterms:W3CDTF">2023-12-12T10:39:42Z</dcterms:modified>
</cp:coreProperties>
</file>