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71" r:id="rId7"/>
    <p:sldId id="260" r:id="rId8"/>
    <p:sldId id="272" r:id="rId9"/>
    <p:sldId id="273" r:id="rId10"/>
    <p:sldId id="274" r:id="rId11"/>
    <p:sldId id="261" r:id="rId12"/>
    <p:sldId id="262" r:id="rId13"/>
    <p:sldId id="263"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VỊNH </a:t>
            </a:r>
            <a:r>
              <a:rPr lang="en-US" smtClean="0">
                <a:solidFill>
                  <a:srgbClr val="C00000"/>
                </a:solidFill>
              </a:rPr>
              <a:t>104</a:t>
            </a:r>
            <a:br>
              <a:rPr lang="en-US" smtClean="0">
                <a:solidFill>
                  <a:srgbClr val="C00000"/>
                </a:solidFill>
              </a:rPr>
            </a:br>
            <a:r>
              <a:rPr lang="en-US" smtClean="0">
                <a:solidFill>
                  <a:srgbClr val="C00000"/>
                </a:solidFill>
              </a:rPr>
              <a:t>LỄ THÁNH GIA</a:t>
            </a:r>
            <a:br>
              <a:rPr lang="en-US" smtClean="0">
                <a:solidFill>
                  <a:srgbClr val="C00000"/>
                </a:solidFill>
              </a:rPr>
            </a:br>
            <a:r>
              <a:rPr lang="en-US" smtClean="0">
                <a:solidFill>
                  <a:srgbClr val="C00000"/>
                </a:solidFill>
              </a:rPr>
              <a:t>NĂM </a:t>
            </a:r>
            <a:r>
              <a:rPr lang="en-US" smtClean="0">
                <a:solidFill>
                  <a:srgbClr val="C00000"/>
                </a:solidFill>
              </a:rPr>
              <a:t>B</a:t>
            </a:r>
            <a:br>
              <a:rPr lang="en-US" smtClean="0">
                <a:solidFill>
                  <a:srgbClr val="C00000"/>
                </a:solidFill>
              </a:rPr>
            </a:br>
            <a:r>
              <a:rPr lang="en-US" smtClean="0">
                <a:solidFill>
                  <a:srgbClr val="C00000"/>
                </a:solidFill>
              </a:rPr>
              <a:t>LM 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Muôn đời Chúa vẫn nhớ Giao ước Ngài đã lập ra.</a:t>
            </a:r>
            <a:endParaRPr lang="en-US" sz="6600">
              <a:solidFill>
                <a:srgbClr val="002060"/>
              </a:solidFill>
            </a:endParaRPr>
          </a:p>
        </p:txBody>
      </p:sp>
    </p:spTree>
    <p:extLst>
      <p:ext uri="{BB962C8B-B14F-4D97-AF65-F5344CB8AC3E}">
        <p14:creationId xmlns:p14="http://schemas.microsoft.com/office/powerpoint/2010/main" val="1155183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vi-VN" sz="4800">
                <a:solidFill>
                  <a:srgbClr val="002060"/>
                </a:solidFill>
              </a:rPr>
              <a:t>Thuở xưa, nhiều lần và nhiều cách, Thiên Chúa đã phán dạy cho ông chúng ta qua các tiên tri, trong những ngày sau hết này, Ngài đã phán dạy chúng ta qua Người Con.</a:t>
            </a:r>
            <a:endParaRPr lang="en-US" sz="4000">
              <a:solidFill>
                <a:srgbClr val="002060"/>
              </a:solidFill>
            </a:endParaRPr>
          </a:p>
        </p:txBody>
      </p:sp>
      <p:sp>
        <p:nvSpPr>
          <p:cNvPr id="3" name="Rectangle 2"/>
          <p:cNvSpPr/>
          <p:nvPr/>
        </p:nvSpPr>
        <p:spPr>
          <a:xfrm>
            <a:off x="76200" y="133350"/>
            <a:ext cx="4191000" cy="646331"/>
          </a:xfrm>
          <a:prstGeom prst="rect">
            <a:avLst/>
          </a:prstGeom>
        </p:spPr>
        <p:txBody>
          <a:bodyPr wrap="square">
            <a:spAutoFit/>
          </a:bodyPr>
          <a:lstStyle/>
          <a:p>
            <a:r>
              <a:rPr lang="en-US" sz="3600" u="sng" smtClean="0">
                <a:solidFill>
                  <a:srgbClr val="C00000"/>
                </a:solidFill>
              </a:rPr>
              <a:t>Alleluia-Alleluia: </a:t>
            </a:r>
            <a:endParaRPr lang="en-US" sz="3600" u="sng">
              <a:solidFill>
                <a:srgbClr val="C00000"/>
              </a:solidFill>
            </a:endParaRPr>
          </a:p>
        </p:txBody>
      </p:sp>
      <p:sp>
        <p:nvSpPr>
          <p:cNvPr id="4" name="Rectangle 3"/>
          <p:cNvSpPr/>
          <p:nvPr/>
        </p:nvSpPr>
        <p:spPr>
          <a:xfrm>
            <a:off x="6705600" y="4497169"/>
            <a:ext cx="2053767" cy="646331"/>
          </a:xfrm>
          <a:prstGeom prst="rect">
            <a:avLst/>
          </a:prstGeom>
        </p:spPr>
        <p:txBody>
          <a:bodyPr wrap="none">
            <a:spAutoFit/>
          </a:bodyPr>
          <a:lstStyle/>
          <a:p>
            <a:pPr algn="r"/>
            <a:r>
              <a:rPr lang="en-US" sz="3600" smtClean="0">
                <a:solidFill>
                  <a:srgbClr val="C00000"/>
                </a:solidFill>
              </a:rPr>
              <a:t>Alleluia… </a:t>
            </a:r>
            <a:endParaRPr lang="en-US" sz="3600">
              <a:solidFill>
                <a:srgbClr val="C00000"/>
              </a:solidFill>
            </a:endParaRPr>
          </a:p>
        </p:txBody>
      </p:sp>
    </p:spTree>
    <p:extLst>
      <p:ext uri="{BB962C8B-B14F-4D97-AF65-F5344CB8AC3E}">
        <p14:creationId xmlns:p14="http://schemas.microsoft.com/office/powerpoint/2010/main" val="1041974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a:solidFill>
                  <a:srgbClr val="002060"/>
                </a:solidFill>
              </a:rPr>
              <a:t> </a:t>
            </a:r>
            <a:r>
              <a:rPr lang="vi-VN" sz="6600">
                <a:solidFill>
                  <a:srgbClr val="002060"/>
                </a:solidFill>
              </a:rPr>
              <a:t>Muôn đời Chúa vẫn nhớ Giao ước Ngài đã lập ra.</a:t>
            </a:r>
            <a:endParaRPr lang="en-US" sz="66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Tk1:</a:t>
            </a:r>
            <a:r>
              <a:rPr lang="en-US" sz="5400">
                <a:solidFill>
                  <a:srgbClr val="002060"/>
                </a:solidFill>
              </a:rPr>
              <a:t> </a:t>
            </a:r>
            <a:r>
              <a:rPr lang="vi-VN" sz="5400">
                <a:solidFill>
                  <a:srgbClr val="002060"/>
                </a:solidFill>
              </a:rPr>
              <a:t>Hãy cảm tạ Chúa, cầu khấn Thánh Danh. Loan báo kỳ công Ngài giữa muôn dân nước. Hát xướng lên theo nhịp đàn ngợi khen Chúa, và gẫm suy sự việc Chúa đã làm.</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Muôn đời Chúa vẫn nhớ Giao ước Ngài đã lập ra.</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C00000"/>
                </a:solidFill>
              </a:rPr>
              <a:t>Tk2:</a:t>
            </a:r>
            <a:r>
              <a:rPr lang="en-US" sz="4800">
                <a:solidFill>
                  <a:srgbClr val="002060"/>
                </a:solidFill>
              </a:rPr>
              <a:t> </a:t>
            </a:r>
            <a:r>
              <a:rPr lang="vi-VN" sz="4800">
                <a:solidFill>
                  <a:srgbClr val="002060"/>
                </a:solidFill>
              </a:rPr>
              <a:t>Hãy tự hào mãi vì có Thánh Danh. Ai những tìm kiếm Ngài hãy mau vui sướng. Kiếm Chúa luôn, trông nhờ quyền uy tay Chúa và chẳng ngưng tìm diện kiến nhan Ngài.</a:t>
            </a:r>
            <a:endParaRPr lang="en-US" sz="48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Muôn đời Chúa vẫn nhớ Giao ước Ngài đã lập ra.</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4800" u="sng" smtClean="0">
                <a:solidFill>
                  <a:srgbClr val="C00000"/>
                </a:solidFill>
              </a:rPr>
              <a:t>Tk3:</a:t>
            </a:r>
            <a:r>
              <a:rPr lang="en-US" sz="4800" smtClean="0">
                <a:solidFill>
                  <a:srgbClr val="002060"/>
                </a:solidFill>
              </a:rPr>
              <a:t> </a:t>
            </a:r>
            <a:r>
              <a:rPr lang="vi-VN" sz="4800">
                <a:solidFill>
                  <a:srgbClr val="002060"/>
                </a:solidFill>
              </a:rPr>
              <a:t>Hỡi nô bộc Chúa, dòng dõi Áp-ram, con cháu Ngài tuyển chọn thuộc nhà Gia-cóp. Đức Chúa ta muôn đời Ngài là Thiên Chúa, Ngài quyết chi, địa cầu phải tuân hành.</a:t>
            </a:r>
            <a:endParaRPr lang="en-US" sz="48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Muôn đời Chúa vẫn nhớ Giao ước Ngài đã lập ra.</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C00000"/>
                </a:solidFill>
              </a:rPr>
              <a:t>Tk4:</a:t>
            </a:r>
            <a:r>
              <a:rPr lang="en-US" sz="4800" smtClean="0">
                <a:solidFill>
                  <a:srgbClr val="002060"/>
                </a:solidFill>
              </a:rPr>
              <a:t> </a:t>
            </a:r>
            <a:r>
              <a:rPr lang="vi-VN" sz="4800">
                <a:solidFill>
                  <a:srgbClr val="002060"/>
                </a:solidFill>
              </a:rPr>
              <a:t>Những điều thề hứa Ngài vẫn nhớ luôn. Giao ước Ngài đã lập ngàn đời kiên vững. Chính Chúa thương đoan thề cùng I-sa-ác, hiệp ước xưa Ngài lập với A-a-ron.</a:t>
            </a:r>
            <a:endParaRPr lang="en-US" sz="4800">
              <a:solidFill>
                <a:srgbClr val="002060"/>
              </a:solidFill>
            </a:endParaRPr>
          </a:p>
        </p:txBody>
      </p:sp>
    </p:spTree>
    <p:extLst>
      <p:ext uri="{BB962C8B-B14F-4D97-AF65-F5344CB8AC3E}">
        <p14:creationId xmlns:p14="http://schemas.microsoft.com/office/powerpoint/2010/main" val="1470455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275</Words>
  <Application>Microsoft Office PowerPoint</Application>
  <PresentationFormat>On-screen Show (16:9)</PresentationFormat>
  <Paragraphs>13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THÁNH VỊNH 104 LỄ THÁNH GIA NĂM B LM KIM LONG</vt:lpstr>
      <vt:lpstr>Đk: Muôn đời Chúa vẫn nhớ Giao ước Ngài đã lập ra.</vt:lpstr>
      <vt:lpstr>Tk1: Hãy cảm tạ Chúa, cầu khấn Thánh Danh. Loan báo kỳ công Ngài giữa muôn dân nước. Hát xướng lên theo nhịp đàn ngợi khen Chúa, và gẫm suy sự việc Chúa đã làm.</vt:lpstr>
      <vt:lpstr>Đk: Muôn đời Chúa vẫn nhớ Giao ước Ngài đã lập ra.</vt:lpstr>
      <vt:lpstr>Tk2: Hãy tự hào mãi vì có Thánh Danh. Ai những tìm kiếm Ngài hãy mau vui sướng. Kiếm Chúa luôn, trông nhờ quyền uy tay Chúa và chẳng ngưng tìm diện kiến nhan Ngài.</vt:lpstr>
      <vt:lpstr>Đk: Muôn đời Chúa vẫn nhớ Giao ước Ngài đã lập ra.</vt:lpstr>
      <vt:lpstr>Tk3: Hỡi nô bộc Chúa, dòng dõi Áp-ram, con cháu Ngài tuyển chọn thuộc nhà Gia-cóp. Đức Chúa ta muôn đời Ngài là Thiên Chúa, Ngài quyết chi, địa cầu phải tuân hành.</vt:lpstr>
      <vt:lpstr>Đk: Muôn đời Chúa vẫn nhớ Giao ước Ngài đã lập ra.</vt:lpstr>
      <vt:lpstr>Tk4: Những điều thề hứa Ngài vẫn nhớ luôn. Giao ước Ngài đã lập ngàn đời kiên vững. Chính Chúa thương đoan thề cùng I-sa-ác, hiệp ước xưa Ngài lập với A-a-ron.</vt:lpstr>
      <vt:lpstr>Đk: Muôn đời Chúa vẫn nhớ Giao ước Ngài đã lập ra.</vt:lpstr>
      <vt:lpstr>PowerPoint Presentation</vt:lpstr>
      <vt:lpstr>Thuở xưa, nhiều lần và nhiều cách, Thiên Chúa đã phán dạy cho ông chúng ta qua các tiên tri, trong những ngày sau hết này, Ngài đã phán dạy chúng ta qua Người Con.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10</cp:revision>
  <dcterms:created xsi:type="dcterms:W3CDTF">2023-12-12T06:39:41Z</dcterms:created>
  <dcterms:modified xsi:type="dcterms:W3CDTF">2023-12-12T07:27:46Z</dcterms:modified>
</cp:coreProperties>
</file>