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80" r:id="rId13"/>
    <p:sldId id="281" r:id="rId14"/>
    <p:sldId id="261" r:id="rId15"/>
    <p:sldId id="262" r:id="rId16"/>
    <p:sldId id="26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106</a:t>
            </a:r>
            <a:r>
              <a:rPr lang="en-US" smtClean="0">
                <a:solidFill>
                  <a:srgbClr val="FFFF00"/>
                </a:solidFill>
              </a:rPr>
              <a:t/>
            </a:r>
            <a:br>
              <a:rPr lang="en-US" smtClean="0">
                <a:solidFill>
                  <a:srgbClr val="FFFF00"/>
                </a:solidFill>
              </a:rPr>
            </a:br>
            <a:r>
              <a:rPr lang="en-US" smtClean="0">
                <a:solidFill>
                  <a:srgbClr val="FFFF00"/>
                </a:solidFill>
              </a:rPr>
              <a:t>CHÚA NHẬT XII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Hãy tạ ơn Chúa vì Chúa nhân từ, ngàn đời Chúa vẫn trọn tình thương.</a:t>
            </a:r>
            <a:endParaRPr lang="en-US" sz="6600">
              <a:solidFill>
                <a:schemeClr val="bg1"/>
              </a:solidFill>
            </a:endParaRPr>
          </a:p>
        </p:txBody>
      </p:sp>
    </p:spTree>
    <p:extLst>
      <p:ext uri="{BB962C8B-B14F-4D97-AF65-F5344CB8AC3E}">
        <p14:creationId xmlns:p14="http://schemas.microsoft.com/office/powerpoint/2010/main" val="267233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6000">
                <a:solidFill>
                  <a:schemeClr val="bg1"/>
                </a:solidFill>
              </a:rPr>
              <a:t>Một tiên tri vĩ đại đã xuất hiện giữa chúng ta, và Thiên Chúa đã viếng thăm dân Ngài.</a:t>
            </a:r>
            <a:endParaRPr lang="vi-VN" sz="60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Hãy tạ ơn Chúa vì Chúa nhân từ, ngàn đời Chúa vẫn trọn tình thương.</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Tk1:</a:t>
            </a:r>
            <a:r>
              <a:rPr lang="en-US" sz="4800">
                <a:solidFill>
                  <a:schemeClr val="bg1"/>
                </a:solidFill>
              </a:rPr>
              <a:t> </a:t>
            </a:r>
            <a:r>
              <a:rPr lang="vi-VN" sz="4800">
                <a:solidFill>
                  <a:schemeClr val="bg1"/>
                </a:solidFill>
              </a:rPr>
              <a:t>Hết những ai xuôi ngược vượt biển buôn cùng bán, vượt triều sóng lèo lái con tàu, bao lần nhìn tận tường việc của Chúa, là bao uy công giữa biển khơi.</a:t>
            </a:r>
            <a:endParaRPr lang="en-US" sz="4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Hãy tạ ơn Chúa vì Chúa nhân từ, ngàn đời Chúa vẫn trọn tình thương.</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Tk2:</a:t>
            </a:r>
            <a:r>
              <a:rPr lang="en-US" sz="4800">
                <a:solidFill>
                  <a:schemeClr val="bg1"/>
                </a:solidFill>
              </a:rPr>
              <a:t> </a:t>
            </a:r>
            <a:r>
              <a:rPr lang="vi-VN" sz="4800">
                <a:solidFill>
                  <a:schemeClr val="bg1"/>
                </a:solidFill>
              </a:rPr>
              <a:t>Chính Chúa đây ra lệnh bùng lên bao triều sóng, từng triều sóng xô lấp dập dồn, tung họ tận trời rồi dìm vực thẳm, họ lâm nguy như sắp mạng vong.</a:t>
            </a:r>
            <a:endParaRPr lang="en-US" sz="4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Hãy tạ ơn Chúa vì Chúa nhân từ, ngàn đời Chúa vẫn trọn tình thương.</a:t>
            </a:r>
            <a:endParaRPr lang="en-US" sz="66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Tk3:</a:t>
            </a:r>
            <a:r>
              <a:rPr lang="en-US" sz="5400" smtClean="0">
                <a:solidFill>
                  <a:schemeClr val="bg1"/>
                </a:solidFill>
              </a:rPr>
              <a:t> </a:t>
            </a:r>
            <a:r>
              <a:rPr lang="vi-VN" sz="5400">
                <a:solidFill>
                  <a:schemeClr val="bg1"/>
                </a:solidFill>
              </a:rPr>
              <a:t>Chính lúc lâm cơ cùng họ nhớ kêu cầu Chúa, Ngài giựt thoát khởi cơn hiểm nghèo. Tay Ngài truyền dừng lại trận bão táp, truyền cho bao con sóng lặng im.</a:t>
            </a:r>
            <a:endParaRPr lang="en-US" sz="54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Hãy tạ ơn Chúa vì Chúa nhân từ, ngàn đời Chúa vẫn trọn tình thương.</a:t>
            </a:r>
            <a:endParaRPr lang="en-US" sz="66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Tk4:</a:t>
            </a:r>
            <a:r>
              <a:rPr lang="en-US" sz="5400" smtClean="0">
                <a:solidFill>
                  <a:schemeClr val="bg1"/>
                </a:solidFill>
              </a:rPr>
              <a:t> </a:t>
            </a:r>
            <a:r>
              <a:rPr lang="vi-VN" sz="5400">
                <a:solidFill>
                  <a:schemeClr val="bg1"/>
                </a:solidFill>
              </a:rPr>
              <a:t>Sóng nước nay im lặng, họ sướng vui mừng rỡ, và Ngài dẫn về bến trông chờ. Nay họ hiệp lời cảm tạ Thiên Chúa, vì tình thương, vì những kỳ công. </a:t>
            </a:r>
            <a:endParaRPr lang="en-US" sz="5400">
              <a:solidFill>
                <a:schemeClr val="bg1"/>
              </a:solidFill>
            </a:endParaRPr>
          </a:p>
        </p:txBody>
      </p:sp>
    </p:spTree>
    <p:extLst>
      <p:ext uri="{BB962C8B-B14F-4D97-AF65-F5344CB8AC3E}">
        <p14:creationId xmlns:p14="http://schemas.microsoft.com/office/powerpoint/2010/main" val="1945518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276</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Office Theme</vt:lpstr>
      <vt:lpstr>3_Office Theme</vt:lpstr>
      <vt:lpstr>1_Office Theme</vt:lpstr>
      <vt:lpstr>2_Office Theme</vt:lpstr>
      <vt:lpstr>THÁNH VỊNH 106 CHÚA NHẬT XII THƯỜNG NIÊN NĂM B  LM KIM LONG</vt:lpstr>
      <vt:lpstr>Đk: Hãy tạ ơn Chúa vì Chúa nhân từ, ngàn đời Chúa vẫn trọn tình thương.</vt:lpstr>
      <vt:lpstr>Tk1: Hết những ai xuôi ngược vượt biển buôn cùng bán, vượt triều sóng lèo lái con tàu, bao lần nhìn tận tường việc của Chúa, là bao uy công giữa biển khơi.</vt:lpstr>
      <vt:lpstr>Đk: Hãy tạ ơn Chúa vì Chúa nhân từ, ngàn đời Chúa vẫn trọn tình thương.</vt:lpstr>
      <vt:lpstr>Tk2: Chính Chúa đây ra lệnh bùng lên bao triều sóng, từng triều sóng xô lấp dập dồn, tung họ tận trời rồi dìm vực thẳm, họ lâm nguy như sắp mạng vong.</vt:lpstr>
      <vt:lpstr>Đk: Hãy tạ ơn Chúa vì Chúa nhân từ, ngàn đời Chúa vẫn trọn tình thương.</vt:lpstr>
      <vt:lpstr>Tk3: Chính lúc lâm cơ cùng họ nhớ kêu cầu Chúa, Ngài giựt thoát khởi cơn hiểm nghèo. Tay Ngài truyền dừng lại trận bão táp, truyền cho bao con sóng lặng im.</vt:lpstr>
      <vt:lpstr>Đk: Hãy tạ ơn Chúa vì Chúa nhân từ, ngàn đời Chúa vẫn trọn tình thương.</vt:lpstr>
      <vt:lpstr>Tk4: Sóng nước nay im lặng, họ sướng vui mừng rỡ, và Ngài dẫn về bến trông chờ. Nay họ hiệp lời cảm tạ Thiên Chúa, vì tình thương, vì những kỳ công. </vt:lpstr>
      <vt:lpstr>Đk: Hãy tạ ơn Chúa vì Chúa nhân từ, ngàn đời Chúa vẫn trọn tình thương.</vt:lpstr>
      <vt:lpstr>PowerPoint Presentation</vt:lpstr>
      <vt:lpstr>Một tiên tri vĩ đại đã xuất hiện giữa chúng ta, và Thiên Chúa đã viếng thăm dân Ngài.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40</cp:revision>
  <dcterms:created xsi:type="dcterms:W3CDTF">2023-12-12T06:39:41Z</dcterms:created>
  <dcterms:modified xsi:type="dcterms:W3CDTF">2023-12-12T12:46:41Z</dcterms:modified>
</cp:coreProperties>
</file>