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 id="2147483696" r:id="rId3"/>
    <p:sldMasterId id="2147483708" r:id="rId4"/>
  </p:sldMasterIdLst>
  <p:sldIdLst>
    <p:sldId id="256" r:id="rId5"/>
    <p:sldId id="257" r:id="rId6"/>
    <p:sldId id="258" r:id="rId7"/>
    <p:sldId id="270" r:id="rId8"/>
    <p:sldId id="259" r:id="rId9"/>
    <p:sldId id="275" r:id="rId10"/>
    <p:sldId id="276" r:id="rId11"/>
    <p:sldId id="279" r:id="rId12"/>
    <p:sldId id="280" r:id="rId13"/>
    <p:sldId id="281" r:id="rId14"/>
    <p:sldId id="261" r:id="rId15"/>
    <p:sldId id="262" r:id="rId16"/>
    <p:sldId id="263" r:id="rId1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3" autoAdjust="0"/>
    <p:restoredTop sz="94693" autoAdjust="0"/>
  </p:normalViewPr>
  <p:slideViewPr>
    <p:cSldViewPr>
      <p:cViewPr>
        <p:scale>
          <a:sx n="125" d="100"/>
          <a:sy n="125" d="100"/>
        </p:scale>
        <p:origin x="-1618" y="-67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115546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627035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29633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9005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11134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377912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009673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6823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51513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685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5717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1132639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5001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9422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136380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084417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547245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809558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7648531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0958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528920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7620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t>12/12/2023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5552212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2457510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8831939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156315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06894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9323980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0776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7"/>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0833304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7614138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302101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2136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94775102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1869975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97363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39418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43123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81767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7"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99C4AFC-49E7-4410-AD5D-CE20BB0DBB8C}" type="datetimeFigureOut">
              <a:rPr lang="en-US" smtClean="0"/>
              <a:t>12/12/2023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48051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99C4AFC-49E7-4410-AD5D-CE20BB0DBB8C}" type="datetimeFigureOut">
              <a:rPr lang="en-US" smtClean="0"/>
              <a:t>12/12/2023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060119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9C4AFC-49E7-4410-AD5D-CE20BB0DBB8C}" type="datetimeFigureOut">
              <a:rPr lang="en-US" smtClean="0"/>
              <a:t>12/12/2023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757761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04788"/>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3322198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60364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99C4AFC-49E7-4410-AD5D-CE20BB0DBB8C}" type="datetimeFigureOut">
              <a:rPr lang="en-US" smtClean="0"/>
              <a:t>12/12/2023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93F5A96-A150-4AD5-B901-1C622FB5CF2F}" type="slidenum">
              <a:rPr lang="en-US" smtClean="0"/>
              <a:t>‹#›</a:t>
            </a:fld>
            <a:endParaRPr lang="en-US"/>
          </a:p>
        </p:txBody>
      </p:sp>
    </p:spTree>
    <p:extLst>
      <p:ext uri="{BB962C8B-B14F-4D97-AF65-F5344CB8AC3E}">
        <p14:creationId xmlns:p14="http://schemas.microsoft.com/office/powerpoint/2010/main" val="2514829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t>12/12/2023</a:t>
            </a:fld>
            <a:endParaRPr lang="en-US"/>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t>‹#›</a:t>
            </a:fld>
            <a:endParaRPr lang="en-US"/>
          </a:p>
        </p:txBody>
      </p:sp>
    </p:spTree>
    <p:extLst>
      <p:ext uri="{BB962C8B-B14F-4D97-AF65-F5344CB8AC3E}">
        <p14:creationId xmlns:p14="http://schemas.microsoft.com/office/powerpoint/2010/main" val="37282732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154254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392662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6000" r="-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C99C4AFC-49E7-4410-AD5D-CE20BB0DBB8C}" type="datetimeFigureOut">
              <a:rPr lang="en-US" smtClean="0">
                <a:solidFill>
                  <a:prstClr val="black">
                    <a:tint val="75000"/>
                  </a:prstClr>
                </a:solidFill>
              </a:rPr>
              <a:pPr/>
              <a:t>12/12/2023</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93F5A96-A150-4AD5-B901-1C622FB5CF2F}"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14796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en-US" smtClean="0">
                <a:solidFill>
                  <a:srgbClr val="FFFF00"/>
                </a:solidFill>
              </a:rPr>
              <a:t>THÁNH VỊNH </a:t>
            </a:r>
            <a:r>
              <a:rPr lang="en-US" smtClean="0">
                <a:solidFill>
                  <a:srgbClr val="FFFF00"/>
                </a:solidFill>
              </a:rPr>
              <a:t>114</a:t>
            </a:r>
            <a:r>
              <a:rPr lang="en-US" smtClean="0">
                <a:solidFill>
                  <a:srgbClr val="FFFF00"/>
                </a:solidFill>
              </a:rPr>
              <a:t/>
            </a:r>
            <a:br>
              <a:rPr lang="en-US" smtClean="0">
                <a:solidFill>
                  <a:srgbClr val="FFFF00"/>
                </a:solidFill>
              </a:rPr>
            </a:br>
            <a:r>
              <a:rPr lang="en-US" smtClean="0">
                <a:solidFill>
                  <a:srgbClr val="FFFF00"/>
                </a:solidFill>
              </a:rPr>
              <a:t>CHÚA NHẬT XXIV THƯỜNG NIÊN</a:t>
            </a:r>
            <a:br>
              <a:rPr lang="en-US" smtClean="0">
                <a:solidFill>
                  <a:srgbClr val="FFFF00"/>
                </a:solidFill>
              </a:rPr>
            </a:br>
            <a:r>
              <a:rPr lang="en-US" smtClean="0">
                <a:solidFill>
                  <a:srgbClr val="FFFF00"/>
                </a:solidFill>
              </a:rPr>
              <a:t>NĂM B</a:t>
            </a:r>
            <a:r>
              <a:rPr lang="en-US" smtClean="0">
                <a:solidFill>
                  <a:srgbClr val="FFFF00"/>
                </a:solidFill>
              </a:rPr>
              <a:t> </a:t>
            </a:r>
            <a:br>
              <a:rPr lang="en-US" smtClean="0">
                <a:solidFill>
                  <a:srgbClr val="FFFF00"/>
                </a:solidFill>
              </a:rPr>
            </a:br>
            <a:r>
              <a:rPr lang="en-US" smtClean="0">
                <a:solidFill>
                  <a:srgbClr val="FFFF00"/>
                </a:solidFill>
              </a:rPr>
              <a:t>LM </a:t>
            </a:r>
            <a:r>
              <a:rPr lang="en-US" smtClean="0">
                <a:solidFill>
                  <a:srgbClr val="FFFF00"/>
                </a:solidFill>
              </a:rPr>
              <a:t>KIM LONG</a:t>
            </a:r>
            <a:endParaRPr lang="en-US">
              <a:solidFill>
                <a:srgbClr val="FFFF00"/>
              </a:solidFill>
            </a:endParaRPr>
          </a:p>
        </p:txBody>
      </p:sp>
    </p:spTree>
    <p:extLst>
      <p:ext uri="{BB962C8B-B14F-4D97-AF65-F5344CB8AC3E}">
        <p14:creationId xmlns:p14="http://schemas.microsoft.com/office/powerpoint/2010/main" val="30438478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Trong cõi đất dành cho kẻ sống, tôi sẽ bước đi trước mặt Ngài.</a:t>
            </a:r>
            <a:endParaRPr lang="en-US" sz="7200">
              <a:solidFill>
                <a:schemeClr val="bg1"/>
              </a:solidFill>
            </a:endParaRPr>
          </a:p>
        </p:txBody>
      </p:sp>
    </p:spTree>
    <p:extLst>
      <p:ext uri="{BB962C8B-B14F-4D97-AF65-F5344CB8AC3E}">
        <p14:creationId xmlns:p14="http://schemas.microsoft.com/office/powerpoint/2010/main" val="109995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794159"/>
            <a:ext cx="9144000" cy="3581400"/>
          </a:xfrm>
        </p:spPr>
        <p:txBody>
          <a:bodyPr>
            <a:noAutofit/>
          </a:bodyPr>
          <a:lstStyle/>
          <a:p>
            <a:pPr algn="just"/>
            <a:r>
              <a:rPr lang="vi-VN" sz="4800">
                <a:solidFill>
                  <a:schemeClr val="bg1"/>
                </a:solidFill>
              </a:rPr>
              <a:t>Ước chi tôi chẳng hãnh diện về điều gì, ngoại trừ thập giá của Chúa, nhờ thập giá, thế gian đã chịu đóng đinh đối với tôi và tôi đối với thế gian. </a:t>
            </a:r>
            <a:endParaRPr lang="vi-VN" sz="4800">
              <a:solidFill>
                <a:schemeClr val="bg1"/>
              </a:solidFill>
            </a:endParaRPr>
          </a:p>
        </p:txBody>
      </p:sp>
      <p:sp>
        <p:nvSpPr>
          <p:cNvPr id="3" name="Rectangle 2"/>
          <p:cNvSpPr/>
          <p:nvPr/>
        </p:nvSpPr>
        <p:spPr>
          <a:xfrm>
            <a:off x="76200" y="133350"/>
            <a:ext cx="6477000" cy="646331"/>
          </a:xfrm>
          <a:prstGeom prst="rect">
            <a:avLst/>
          </a:prstGeom>
        </p:spPr>
        <p:txBody>
          <a:bodyPr wrap="square">
            <a:spAutoFit/>
          </a:bodyPr>
          <a:lstStyle/>
          <a:p>
            <a:r>
              <a:rPr lang="en-US" sz="3600" u="sng" smtClean="0">
                <a:solidFill>
                  <a:srgbClr val="FFFF00"/>
                </a:solidFill>
              </a:rPr>
              <a:t>Alleluia-Alleluia</a:t>
            </a:r>
            <a:endParaRPr lang="en-US" sz="3600" u="sng">
              <a:solidFill>
                <a:srgbClr val="FFFF00"/>
              </a:solidFill>
            </a:endParaRPr>
          </a:p>
        </p:txBody>
      </p:sp>
      <p:sp>
        <p:nvSpPr>
          <p:cNvPr id="4" name="Rectangle 3"/>
          <p:cNvSpPr/>
          <p:nvPr/>
        </p:nvSpPr>
        <p:spPr>
          <a:xfrm>
            <a:off x="6400800" y="4458474"/>
            <a:ext cx="2108269" cy="707886"/>
          </a:xfrm>
          <a:prstGeom prst="rect">
            <a:avLst/>
          </a:prstGeom>
        </p:spPr>
        <p:txBody>
          <a:bodyPr wrap="none">
            <a:spAutoFit/>
          </a:bodyPr>
          <a:lstStyle/>
          <a:p>
            <a:r>
              <a:rPr lang="en-US" sz="4000" smtClean="0">
                <a:solidFill>
                  <a:srgbClr val="FFFF00"/>
                </a:solidFill>
              </a:rPr>
              <a:t>Alleluia…</a:t>
            </a:r>
            <a:endParaRPr lang="en-US" sz="4000">
              <a:solidFill>
                <a:srgbClr val="FFFF00"/>
              </a:solidFill>
            </a:endParaRPr>
          </a:p>
        </p:txBody>
      </p:sp>
    </p:spTree>
    <p:extLst>
      <p:ext uri="{BB962C8B-B14F-4D97-AF65-F5344CB8AC3E}">
        <p14:creationId xmlns:p14="http://schemas.microsoft.com/office/powerpoint/2010/main" val="10419741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Trong cõi đất dành cho kẻ sống, tôi sẽ bước đi trước mặt Ngài.</a:t>
            </a:r>
            <a:endParaRPr lang="en-US" sz="72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5400" u="sng" smtClean="0">
                <a:solidFill>
                  <a:srgbClr val="FFFF00"/>
                </a:solidFill>
              </a:rPr>
              <a:t>Tk1:</a:t>
            </a:r>
            <a:r>
              <a:rPr lang="en-US" sz="5400">
                <a:solidFill>
                  <a:schemeClr val="bg1"/>
                </a:solidFill>
              </a:rPr>
              <a:t> </a:t>
            </a:r>
            <a:r>
              <a:rPr lang="vi-VN" sz="5400">
                <a:solidFill>
                  <a:schemeClr val="bg1"/>
                </a:solidFill>
              </a:rPr>
              <a:t> </a:t>
            </a:r>
            <a:r>
              <a:rPr lang="vi-VN" sz="5400">
                <a:solidFill>
                  <a:schemeClr val="bg1"/>
                </a:solidFill>
              </a:rPr>
              <a:t>Lòng tôi yêu mến Chúa, vì Chúa đã nghe tôi khấn cầu. Vào ngày tôi kêu cứu, Ngài đã ân cần lắng nghe.</a:t>
            </a:r>
            <a:endParaRPr lang="en-US" sz="54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Trong cõi đất dành cho kẻ sống, tôi sẽ bước đi trước mặt Ngài.</a:t>
            </a:r>
            <a:endParaRPr lang="en-US" sz="7200">
              <a:solidFill>
                <a:schemeClr val="bg1"/>
              </a:solidFill>
            </a:endParaRPr>
          </a:p>
        </p:txBody>
      </p:sp>
    </p:spTree>
    <p:extLst>
      <p:ext uri="{BB962C8B-B14F-4D97-AF65-F5344CB8AC3E}">
        <p14:creationId xmlns:p14="http://schemas.microsoft.com/office/powerpoint/2010/main" val="354574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smtClean="0">
                <a:solidFill>
                  <a:srgbClr val="FFFF00"/>
                </a:solidFill>
              </a:rPr>
              <a:t>Tk2:</a:t>
            </a:r>
            <a:r>
              <a:rPr lang="en-US" sz="6000">
                <a:solidFill>
                  <a:schemeClr val="bg1"/>
                </a:solidFill>
              </a:rPr>
              <a:t> </a:t>
            </a:r>
            <a:r>
              <a:rPr lang="vi-VN" sz="6000">
                <a:solidFill>
                  <a:schemeClr val="bg1"/>
                </a:solidFill>
              </a:rPr>
              <a:t>Bủa vây tôi tứ phía, mạng lưới âm ty, giây tử thần, Cầu Ngài khi nguy khốn: Lạy Chúa xin giải thoát con.</a:t>
            </a:r>
            <a:endParaRPr lang="en-US" sz="6000">
              <a:solidFill>
                <a:schemeClr val="bg1"/>
              </a:solidFill>
            </a:endParaRPr>
          </a:p>
        </p:txBody>
      </p:sp>
    </p:spTree>
    <p:extLst>
      <p:ext uri="{BB962C8B-B14F-4D97-AF65-F5344CB8AC3E}">
        <p14:creationId xmlns:p14="http://schemas.microsoft.com/office/powerpoint/2010/main" val="1041974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Trong cõi đất dành cho kẻ sống, tôi sẽ bước đi trước mặt Ngài.</a:t>
            </a:r>
            <a:endParaRPr lang="en-US" sz="7200">
              <a:solidFill>
                <a:schemeClr val="bg1"/>
              </a:solidFill>
            </a:endParaRPr>
          </a:p>
        </p:txBody>
      </p:sp>
    </p:spTree>
    <p:extLst>
      <p:ext uri="{BB962C8B-B14F-4D97-AF65-F5344CB8AC3E}">
        <p14:creationId xmlns:p14="http://schemas.microsoft.com/office/powerpoint/2010/main" val="32830654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smtClean="0">
                <a:solidFill>
                  <a:srgbClr val="FFFF00"/>
                </a:solidFill>
              </a:rPr>
              <a:t>Tk3:</a:t>
            </a:r>
            <a:r>
              <a:rPr lang="en-US" sz="6000" smtClean="0">
                <a:solidFill>
                  <a:schemeClr val="bg1"/>
                </a:solidFill>
              </a:rPr>
              <a:t> </a:t>
            </a:r>
            <a:r>
              <a:rPr lang="vi-VN" sz="6000" smtClean="0">
                <a:solidFill>
                  <a:schemeClr val="bg1"/>
                </a:solidFill>
              </a:rPr>
              <a:t>Ngài </a:t>
            </a:r>
            <a:r>
              <a:rPr lang="vi-VN" sz="6000">
                <a:solidFill>
                  <a:schemeClr val="bg1"/>
                </a:solidFill>
              </a:rPr>
              <a:t>công minh ái tuất thật Chúa chúng ta thương hết tình, Phù hộ ai chân chất, Ngài cứu tôi hèn yếu đây.</a:t>
            </a:r>
            <a:endParaRPr lang="en-US" sz="6000">
              <a:solidFill>
                <a:schemeClr val="bg1"/>
              </a:solidFill>
            </a:endParaRPr>
          </a:p>
        </p:txBody>
      </p:sp>
    </p:spTree>
    <p:extLst>
      <p:ext uri="{BB962C8B-B14F-4D97-AF65-F5344CB8AC3E}">
        <p14:creationId xmlns:p14="http://schemas.microsoft.com/office/powerpoint/2010/main" val="10374089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en-US" sz="7200" u="sng" smtClean="0">
                <a:solidFill>
                  <a:srgbClr val="FFFF00"/>
                </a:solidFill>
              </a:rPr>
              <a:t>Đk:</a:t>
            </a:r>
            <a:r>
              <a:rPr lang="en-US" sz="7200">
                <a:solidFill>
                  <a:schemeClr val="bg1"/>
                </a:solidFill>
              </a:rPr>
              <a:t> </a:t>
            </a:r>
            <a:r>
              <a:rPr lang="vi-VN" sz="7200">
                <a:solidFill>
                  <a:schemeClr val="bg1"/>
                </a:solidFill>
              </a:rPr>
              <a:t>Trong cõi đất dành cho kẻ sống, tôi sẽ bước đi trước mặt Ngài.</a:t>
            </a:r>
            <a:endParaRPr lang="en-US" sz="7200">
              <a:solidFill>
                <a:schemeClr val="bg1"/>
              </a:solidFill>
            </a:endParaRPr>
          </a:p>
        </p:txBody>
      </p:sp>
    </p:spTree>
    <p:extLst>
      <p:ext uri="{BB962C8B-B14F-4D97-AF65-F5344CB8AC3E}">
        <p14:creationId xmlns:p14="http://schemas.microsoft.com/office/powerpoint/2010/main" val="33783969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000" u="sng" smtClean="0">
                <a:solidFill>
                  <a:srgbClr val="FFFF00"/>
                </a:solidFill>
              </a:rPr>
              <a:t>Tk4:</a:t>
            </a:r>
            <a:r>
              <a:rPr lang="en-US" sz="6000" smtClean="0">
                <a:solidFill>
                  <a:schemeClr val="bg1"/>
                </a:solidFill>
              </a:rPr>
              <a:t> </a:t>
            </a:r>
            <a:r>
              <a:rPr lang="vi-VN" sz="6000">
                <a:solidFill>
                  <a:schemeClr val="bg1"/>
                </a:solidFill>
              </a:rPr>
              <a:t>Ngài cho tôi thoát chết, gìn giữ mắt tôi không đẫm lệ, Ngài nhìn tôi đưa bước ở đất những kẻ sống liên.</a:t>
            </a:r>
            <a:endParaRPr lang="en-US" sz="6000">
              <a:solidFill>
                <a:schemeClr val="bg1"/>
              </a:solidFill>
            </a:endParaRPr>
          </a:p>
        </p:txBody>
      </p:sp>
    </p:spTree>
    <p:extLst>
      <p:ext uri="{BB962C8B-B14F-4D97-AF65-F5344CB8AC3E}">
        <p14:creationId xmlns:p14="http://schemas.microsoft.com/office/powerpoint/2010/main" val="26275239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3">
      <a:majorFont>
        <a:latin typeface="UTM American Sans"/>
        <a:ea typeface=""/>
        <a:cs typeface=""/>
      </a:majorFont>
      <a:minorFont>
        <a:latin typeface="UTM America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TotalTime>
  <Words>248</Words>
  <Application>Microsoft Office PowerPoint</Application>
  <PresentationFormat>On-screen Show (16:9)</PresentationFormat>
  <Paragraphs>13</Paragraphs>
  <Slides>13</Slides>
  <Notes>0</Notes>
  <HiddenSlides>0</HiddenSlides>
  <MMClips>0</MMClips>
  <ScaleCrop>false</ScaleCrop>
  <HeadingPairs>
    <vt:vector size="4" baseType="variant">
      <vt:variant>
        <vt:lpstr>Theme</vt:lpstr>
      </vt:variant>
      <vt:variant>
        <vt:i4>4</vt:i4>
      </vt:variant>
      <vt:variant>
        <vt:lpstr>Slide Titles</vt:lpstr>
      </vt:variant>
      <vt:variant>
        <vt:i4>13</vt:i4>
      </vt:variant>
    </vt:vector>
  </HeadingPairs>
  <TitlesOfParts>
    <vt:vector size="17" baseType="lpstr">
      <vt:lpstr>Office Theme</vt:lpstr>
      <vt:lpstr>3_Office Theme</vt:lpstr>
      <vt:lpstr>1_Office Theme</vt:lpstr>
      <vt:lpstr>2_Office Theme</vt:lpstr>
      <vt:lpstr>THÁNH VỊNH 114 CHÚA NHẬT XXIV THƯỜNG NIÊN NĂM B  LM KIM LONG</vt:lpstr>
      <vt:lpstr>Đk: Trong cõi đất dành cho kẻ sống, tôi sẽ bước đi trước mặt Ngài.</vt:lpstr>
      <vt:lpstr>Tk1:  Lòng tôi yêu mến Chúa, vì Chúa đã nghe tôi khấn cầu. Vào ngày tôi kêu cứu, Ngài đã ân cần lắng nghe.</vt:lpstr>
      <vt:lpstr>Đk: Trong cõi đất dành cho kẻ sống, tôi sẽ bước đi trước mặt Ngài.</vt:lpstr>
      <vt:lpstr>Tk2: Bủa vây tôi tứ phía, mạng lưới âm ty, giây tử thần, Cầu Ngài khi nguy khốn: Lạy Chúa xin giải thoát con.</vt:lpstr>
      <vt:lpstr>Đk: Trong cõi đất dành cho kẻ sống, tôi sẽ bước đi trước mặt Ngài.</vt:lpstr>
      <vt:lpstr>Tk3: Ngài công minh ái tuất thật Chúa chúng ta thương hết tình, Phù hộ ai chân chất, Ngài cứu tôi hèn yếu đây.</vt:lpstr>
      <vt:lpstr>Đk: Trong cõi đất dành cho kẻ sống, tôi sẽ bước đi trước mặt Ngài.</vt:lpstr>
      <vt:lpstr>Tk4: Ngài cho tôi thoát chết, gìn giữ mắt tôi không đẫm lệ, Ngài nhìn tôi đưa bước ở đất những kẻ sống liên.</vt:lpstr>
      <vt:lpstr>Đk: Trong cõi đất dành cho kẻ sống, tôi sẽ bước đi trước mặt Ngài.</vt:lpstr>
      <vt:lpstr>PowerPoint Presentation</vt:lpstr>
      <vt:lpstr>Ước chi tôi chẳng hãnh diện về điều gì, ngoại trừ thập giá của Chúa, nhờ thập giá, thế gian đã chịu đóng đinh đối với tôi và tôi đối với thế gian.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THÁNH VỊNH 79 CHÚA NHẬT I MÙA VỌNG NĂM B LM KIM LONG</dc:title>
  <dc:creator>Hung Nam</dc:creator>
  <cp:lastModifiedBy>Hung Nam</cp:lastModifiedBy>
  <cp:revision>52</cp:revision>
  <dcterms:created xsi:type="dcterms:W3CDTF">2023-12-12T06:39:41Z</dcterms:created>
  <dcterms:modified xsi:type="dcterms:W3CDTF">2023-12-12T13:19:12Z</dcterms:modified>
</cp:coreProperties>
</file>