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</a:t>
            </a:r>
            <a:r>
              <a:rPr lang="en-US">
                <a:solidFill>
                  <a:srgbClr val="FFFF00"/>
                </a:solidFill>
              </a:rPr>
              <a:t>VỊNH </a:t>
            </a:r>
            <a:r>
              <a:rPr lang="en-US" smtClean="0">
                <a:solidFill>
                  <a:srgbClr val="FFFF00"/>
                </a:solidFill>
              </a:rPr>
              <a:t>115</a:t>
            </a: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</a:t>
            </a:r>
            <a:r>
              <a:rPr lang="en-US">
                <a:solidFill>
                  <a:srgbClr val="FFFF00"/>
                </a:solidFill>
              </a:rPr>
              <a:t>NHẬT </a:t>
            </a:r>
            <a:r>
              <a:rPr lang="en-US" smtClean="0">
                <a:solidFill>
                  <a:srgbClr val="FFFF00"/>
                </a:solidFill>
              </a:rPr>
              <a:t>II </a:t>
            </a:r>
            <a:r>
              <a:rPr lang="en-US">
                <a:solidFill>
                  <a:srgbClr val="FFFF00"/>
                </a:solidFill>
              </a:rPr>
              <a:t>MÙA CHAY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NĂM </a:t>
            </a:r>
            <a:r>
              <a:rPr lang="en-US" smtClean="0">
                <a:solidFill>
                  <a:srgbClr val="FFFF00"/>
                </a:solidFill>
              </a:rPr>
              <a:t>B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chemeClr val="bg1"/>
                </a:solidFill>
              </a:rPr>
              <a:t>Từ trong đám mây sáng chói, tiếng Chúa Cha phán rằng: “Đây là Con Ta rất yêu dấu, các ngươi hãy nghe lời Người”.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Câu Xướng Trước Phúc Âm</a:t>
            </a:r>
            <a:endParaRPr lang="en-US" sz="3600" u="sng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Trong miền đất lành cho kẻ sống, tôi sẽ bước đi trước mặt Ngài.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Vẫn vững tin khi tôi nói rằng: Này phận tôi muôn nỗi khổ đau. Nơi Tôn Nhan thực đáng quý trọng kẻ tử vong vì trung nghĩa với Người.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Trong miền đất lành cho kẻ sống, tôi sẽ bước đi trước mặt Ngài.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Tôi tớ đây thân con nữ tỳ được Ngài thương cởi xích xiềng cho. Nay xin dâng của lễ cảm tạ và cầu xin danh thánh của Ngài.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Trong miền đất lành cho kẻ sống, tôi sẽ bước đi trước mặt Ngài.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Với Chúa đây tôi luôn giữ trọn lời thề xưa ngay trước toàn dân. Nơi khuôn viên đền thiêng của Ngài, giữa lòng ngươi, này Giê-ru-sa-lem.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Trong miền đất lành cho kẻ sống, tôi sẽ bước đi trước mặt Ngài.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207</Words>
  <Application>Microsoft Office PowerPoint</Application>
  <PresentationFormat>On-screen Show (16:9)</PresentationFormat>
  <Paragraphs>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115 CHÚA NHẬT II MÙA CHAY NĂM B LM KIM LONG</vt:lpstr>
      <vt:lpstr>Đk: Trong miền đất lành cho kẻ sống, tôi sẽ bước đi trước mặt Ngài.</vt:lpstr>
      <vt:lpstr>Tk1: Vẫn vững tin khi tôi nói rằng: Này phận tôi muôn nỗi khổ đau. Nơi Tôn Nhan thực đáng quý trọng kẻ tử vong vì trung nghĩa với Người.</vt:lpstr>
      <vt:lpstr>Đk: Trong miền đất lành cho kẻ sống, tôi sẽ bước đi trước mặt Ngài.</vt:lpstr>
      <vt:lpstr>Tk2: Tôi tớ đây thân con nữ tỳ được Ngài thương cởi xích xiềng cho. Nay xin dâng của lễ cảm tạ và cầu xin danh thánh của Ngài.</vt:lpstr>
      <vt:lpstr>Đk: Trong miền đất lành cho kẻ sống, tôi sẽ bước đi trước mặt Ngài.</vt:lpstr>
      <vt:lpstr>Tk3: Với Chúa đây tôi luôn giữ trọn lời thề xưa ngay trước toàn dân. Nơi khuôn viên đền thiêng của Ngài, giữa lòng ngươi, này Giê-ru-sa-lem.</vt:lpstr>
      <vt:lpstr>Đk: Trong miền đất lành cho kẻ sống, tôi sẽ bước đi trước mặt Ngài.</vt:lpstr>
      <vt:lpstr>PowerPoint Presentation</vt:lpstr>
      <vt:lpstr>Từ trong đám mây sáng chói, tiếng Chúa Cha phán rằng: “Đây là Con Ta rất yêu dấu, các ngươi hãy nghe lời Người”.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8</cp:revision>
  <dcterms:created xsi:type="dcterms:W3CDTF">2023-12-12T06:39:41Z</dcterms:created>
  <dcterms:modified xsi:type="dcterms:W3CDTF">2023-12-12T09:00:20Z</dcterms:modified>
</cp:coreProperties>
</file>