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</p:sldMasterIdLst>
  <p:sldIdLst>
    <p:sldId id="256" r:id="rId6"/>
    <p:sldId id="257" r:id="rId7"/>
    <p:sldId id="258" r:id="rId8"/>
    <p:sldId id="281" r:id="rId9"/>
    <p:sldId id="259" r:id="rId10"/>
    <p:sldId id="282" r:id="rId11"/>
    <p:sldId id="276" r:id="rId12"/>
    <p:sldId id="283" r:id="rId13"/>
    <p:sldId id="261" r:id="rId14"/>
    <p:sldId id="262" r:id="rId15"/>
    <p:sldId id="263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27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688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6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55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5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963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0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39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08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011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277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688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662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559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53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9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72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08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393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08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011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277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688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662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559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963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77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08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393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083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0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3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3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3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115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CHÚA NHẬT LỄ MÌNH MÁU THÁNH CHÚA KITÔ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NĂM B</a:t>
            </a:r>
            <a:r>
              <a:rPr lang="en-US">
                <a:solidFill>
                  <a:srgbClr val="C00000"/>
                </a:solidFill>
              </a:rPr>
              <a:t/>
            </a:r>
            <a:br>
              <a:rPr lang="en-US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</a:t>
            </a:r>
            <a:r>
              <a:rPr lang="en-US" smtClean="0">
                <a:solidFill>
                  <a:srgbClr val="C00000"/>
                </a:solidFill>
              </a:rPr>
              <a:t>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77074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en-US" sz="6000" smtClean="0">
                <a:solidFill>
                  <a:srgbClr val="002060"/>
                </a:solidFill>
              </a:rPr>
              <a:t>Chúa phán: Ta là bánh hằng sống từ trời xuống, ai ăn bánh này sẽ được sống muôn đời.</a:t>
            </a:r>
            <a:endParaRPr lang="vi-VN" sz="600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C00000"/>
                </a:solidFill>
              </a:rPr>
              <a:t>Alleluia…</a:t>
            </a:r>
            <a:endParaRPr lang="en-US" sz="40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Tôi nâng chén mừng ơn cứu độ và kêu cầu danh thánh Chúa liên.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Biết lấy chi dâng lên đáp đền vì hồng ân chan chứa Ngài ban. Tôi xin nâng này chén cứu độ và cầu xin danh thánh của Ngài.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Tôi nâng chén mừng ơn cứu độ và kêu cầu danh thánh Chúa liên.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0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Chúa vẫn luôn tôn dương quí trọng người bầy tôi trung hiếu tử vong. Thân con đây là con nữ tỳ được Ngài thương cởi tháo xích xiềng.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 smtClean="0">
                <a:solidFill>
                  <a:srgbClr val="002060"/>
                </a:solidFill>
              </a:rPr>
              <a:t>Tôi </a:t>
            </a:r>
            <a:r>
              <a:rPr lang="vi-VN" sz="7200">
                <a:solidFill>
                  <a:srgbClr val="002060"/>
                </a:solidFill>
              </a:rPr>
              <a:t>nâng chén mừng ơn cứu độ và kêu cầu danh thánh Chúa liên.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0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 smtClean="0">
                <a:solidFill>
                  <a:srgbClr val="002060"/>
                </a:solidFill>
              </a:rPr>
              <a:t>Hiến </a:t>
            </a:r>
            <a:r>
              <a:rPr lang="vi-VN" sz="5400">
                <a:solidFill>
                  <a:srgbClr val="002060"/>
                </a:solidFill>
              </a:rPr>
              <a:t>lễ đây dâng lên cảm tạ và cầu xin danh thánh Ngài liên. Con ghi tâm lời xưa khấn nguyền và thực thi ngay trước dân Ngài.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C00000"/>
                </a:solidFill>
              </a:rPr>
              <a:t>Đk:</a:t>
            </a:r>
            <a:r>
              <a:rPr lang="en-US" sz="7200">
                <a:solidFill>
                  <a:srgbClr val="002060"/>
                </a:solidFill>
              </a:rPr>
              <a:t> </a:t>
            </a:r>
            <a:r>
              <a:rPr lang="vi-VN" sz="7200">
                <a:solidFill>
                  <a:srgbClr val="002060"/>
                </a:solidFill>
              </a:rPr>
              <a:t>Tôi nâng chén mừng ơn cứu độ và kêu cầu danh thánh Chúa liên.</a:t>
            </a:r>
            <a:endParaRPr lang="en-US" sz="7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05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192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Office Theme</vt:lpstr>
      <vt:lpstr>1_Office Theme</vt:lpstr>
      <vt:lpstr>2_Office Theme</vt:lpstr>
      <vt:lpstr>3_Office Theme</vt:lpstr>
      <vt:lpstr>4_Office Theme</vt:lpstr>
      <vt:lpstr>THÁNH VỊNH 115 CHÚA NHẬT LỄ MÌNH MÁU THÁNH CHÚA KITÔ  NĂM B LM KIM LONG</vt:lpstr>
      <vt:lpstr>Đk: Tôi nâng chén mừng ơn cứu độ và kêu cầu danh thánh Chúa liên.</vt:lpstr>
      <vt:lpstr>Tk1: Biết lấy chi dâng lên đáp đền vì hồng ân chan chứa Ngài ban. Tôi xin nâng này chén cứu độ và cầu xin danh thánh của Ngài.</vt:lpstr>
      <vt:lpstr>Đk: Tôi nâng chén mừng ơn cứu độ và kêu cầu danh thánh Chúa liên.</vt:lpstr>
      <vt:lpstr>Tk2: Chúa vẫn luôn tôn dương quí trọng người bầy tôi trung hiếu tử vong. Thân con đây là con nữ tỳ được Ngài thương cởi tháo xích xiềng.</vt:lpstr>
      <vt:lpstr>Đk: Tôi nâng chén mừng ơn cứu độ và kêu cầu danh thánh Chúa liên.</vt:lpstr>
      <vt:lpstr>Tk3: Hiến lễ đây dâng lên cảm tạ và cầu xin danh thánh Ngài liên. Con ghi tâm lời xưa khấn nguyền và thực thi ngay trước dân Ngài.</vt:lpstr>
      <vt:lpstr>Đk: Tôi nâng chén mừng ơn cứu độ và kêu cầu danh thánh Chúa liên.</vt:lpstr>
      <vt:lpstr>PowerPoint Presentation</vt:lpstr>
      <vt:lpstr>Chúa phán: Ta là bánh hằng sống từ trời xuống, ai ăn bánh này sẽ được sống muôn đời.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66</cp:revision>
  <dcterms:created xsi:type="dcterms:W3CDTF">2023-12-12T06:39:41Z</dcterms:created>
  <dcterms:modified xsi:type="dcterms:W3CDTF">2023-12-12T14:37:19Z</dcterms:modified>
</cp:coreProperties>
</file>