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59" r:id="rId6"/>
    <p:sldId id="271" r:id="rId7"/>
    <p:sldId id="260" r:id="rId8"/>
    <p:sldId id="272" r:id="rId9"/>
    <p:sldId id="261" r:id="rId10"/>
    <p:sldId id="262" r:id="rId11"/>
    <p:sldId id="263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C00000"/>
                </a:solidFill>
              </a:rPr>
              <a:t>THÁNH VỊNH </a:t>
            </a:r>
            <a:r>
              <a:rPr lang="en-US" smtClean="0">
                <a:solidFill>
                  <a:srgbClr val="C00000"/>
                </a:solidFill>
              </a:rPr>
              <a:t>115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THỨ NĂM TUẦN THÁNH</a:t>
            </a:r>
            <a:r>
              <a:rPr lang="en-US" smtClean="0">
                <a:solidFill>
                  <a:srgbClr val="C00000"/>
                </a:solidFill>
              </a:rPr>
              <a:t/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NĂM B</a:t>
            </a:r>
            <a:br>
              <a:rPr lang="en-US" smtClean="0">
                <a:solidFill>
                  <a:srgbClr val="C00000"/>
                </a:solidFill>
              </a:rPr>
            </a:br>
            <a:r>
              <a:rPr lang="en-US" smtClean="0">
                <a:solidFill>
                  <a:srgbClr val="C00000"/>
                </a:solidFill>
              </a:rPr>
              <a:t>LM KIM LONG</a:t>
            </a:r>
            <a:endParaRPr lang="en-US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71550"/>
            <a:ext cx="9144000" cy="3352800"/>
          </a:xfrm>
        </p:spPr>
        <p:txBody>
          <a:bodyPr>
            <a:noAutofit/>
          </a:bodyPr>
          <a:lstStyle/>
          <a:p>
            <a:pPr algn="just"/>
            <a:r>
              <a:rPr lang="vi-VN" sz="5400">
                <a:solidFill>
                  <a:srgbClr val="002060"/>
                </a:solidFill>
              </a:rPr>
              <a:t>Chúa nói: “Thầy ban cho các con một điều răn mới, là các con hãy yêu thương nhau như Thầy yêu thương các con”.</a:t>
            </a:r>
            <a:endParaRPr lang="en-US">
              <a:solidFill>
                <a:srgbClr val="00206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5791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C00000"/>
                </a:solidFill>
              </a:rPr>
              <a:t>Câu Xướng Trước Phúc Âm</a:t>
            </a:r>
            <a:endParaRPr lang="en-US" sz="3600" u="sng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Chén chúc tụng là sự thông hiệp Máu Thánh Đức Kitô.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Tk1:</a:t>
            </a:r>
            <a:r>
              <a:rPr lang="en-US" sz="6000">
                <a:solidFill>
                  <a:srgbClr val="002060"/>
                </a:solidFill>
              </a:rPr>
              <a:t> </a:t>
            </a:r>
            <a:r>
              <a:rPr lang="vi-VN" sz="6000">
                <a:solidFill>
                  <a:srgbClr val="002060"/>
                </a:solidFill>
              </a:rPr>
              <a:t>Biết lấy chi dâng lên đáp đền vì hồng ân chan chứa Ngài ban. Tôi xin nâng này chén cứu độ và cầu xin danh thánh của Ngài.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Chén chúc tụng là sự thông hiệp Máu Thánh Đức Kitô.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5400" u="sng" smtClean="0">
                <a:solidFill>
                  <a:srgbClr val="C00000"/>
                </a:solidFill>
              </a:rPr>
              <a:t>Tk2:</a:t>
            </a:r>
            <a:r>
              <a:rPr lang="en-US" sz="5400">
                <a:solidFill>
                  <a:srgbClr val="002060"/>
                </a:solidFill>
              </a:rPr>
              <a:t> </a:t>
            </a:r>
            <a:r>
              <a:rPr lang="vi-VN" sz="5400">
                <a:solidFill>
                  <a:srgbClr val="002060"/>
                </a:solidFill>
              </a:rPr>
              <a:t>Chúa vẫn luôn tôn dương quý trọng người bầy tôi trung hiếu tử vong. Thân con đây là con nữ tỳ được Ngài thương cởi tháo xích xiềng.</a:t>
            </a:r>
            <a:endParaRPr lang="en-US" sz="54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Chén chúc tụng là sự thông hiệp Máu Thánh Đức Kitô.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 fontScale="90000"/>
          </a:bodyPr>
          <a:lstStyle/>
          <a:p>
            <a:pPr algn="just"/>
            <a:r>
              <a:rPr lang="en-US" sz="6000" u="sng" smtClean="0">
                <a:solidFill>
                  <a:srgbClr val="C00000"/>
                </a:solidFill>
              </a:rPr>
              <a:t>Tk3:</a:t>
            </a:r>
            <a:r>
              <a:rPr lang="en-US" sz="6000" smtClean="0">
                <a:solidFill>
                  <a:srgbClr val="002060"/>
                </a:solidFill>
              </a:rPr>
              <a:t> </a:t>
            </a:r>
            <a:r>
              <a:rPr lang="vi-VN" sz="6000">
                <a:solidFill>
                  <a:srgbClr val="002060"/>
                </a:solidFill>
              </a:rPr>
              <a:t>Hiến lễ đây dâng lên cảm tạ và cầu xin danh thánh Ngài liên. Con ghi tâm lời xưa khấn nguyền và thực thi ngay trước dân Ngài.</a:t>
            </a:r>
            <a:endParaRPr lang="en-US" sz="60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6600" u="sng" smtClean="0">
                <a:solidFill>
                  <a:srgbClr val="C00000"/>
                </a:solidFill>
              </a:rPr>
              <a:t>Đk:</a:t>
            </a:r>
            <a:r>
              <a:rPr lang="en-US" sz="6600" smtClean="0">
                <a:solidFill>
                  <a:srgbClr val="002060"/>
                </a:solidFill>
              </a:rPr>
              <a:t> </a:t>
            </a:r>
            <a:r>
              <a:rPr lang="vi-VN" sz="6600">
                <a:solidFill>
                  <a:srgbClr val="002060"/>
                </a:solidFill>
              </a:rPr>
              <a:t>Chén chúc tụng là sự thông hiệp Máu Thánh Đức Kitô.</a:t>
            </a:r>
            <a:endParaRPr lang="en-US" sz="660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57497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188</Words>
  <Application>Microsoft Office PowerPoint</Application>
  <PresentationFormat>On-screen Show (16:9)</PresentationFormat>
  <Paragraphs>10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THÁNH VỊNH 115 THỨ NĂM TUẦN THÁNH NĂM B LM KIM LONG</vt:lpstr>
      <vt:lpstr>Đk: Chén chúc tụng là sự thông hiệp Máu Thánh Đức Kitô.</vt:lpstr>
      <vt:lpstr>Tk1: Biết lấy chi dâng lên đáp đền vì hồng ân chan chứa Ngài ban. Tôi xin nâng này chén cứu độ và cầu xin danh thánh của Ngài.</vt:lpstr>
      <vt:lpstr>Đk: Chén chúc tụng là sự thông hiệp Máu Thánh Đức Kitô.</vt:lpstr>
      <vt:lpstr>Tk2: Chúa vẫn luôn tôn dương quý trọng người bầy tôi trung hiếu tử vong. Thân con đây là con nữ tỳ được Ngài thương cởi tháo xích xiềng.</vt:lpstr>
      <vt:lpstr>Đk: Chén chúc tụng là sự thông hiệp Máu Thánh Đức Kitô.</vt:lpstr>
      <vt:lpstr>Tk3: Hiến lễ đây dâng lên cảm tạ và cầu xin danh thánh Ngài liên. Con ghi tâm lời xưa khấn nguyền và thực thi ngay trước dân Ngài.</vt:lpstr>
      <vt:lpstr>Đk: Chén chúc tụng là sự thông hiệp Máu Thánh Đức Kitô.</vt:lpstr>
      <vt:lpstr>PowerPoint Presentation</vt:lpstr>
      <vt:lpstr>Chúa nói: “Thầy ban cho các con một điều răn mới, là các con hãy yêu thương nhau như Thầy yêu thương các con”.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8</cp:revision>
  <dcterms:created xsi:type="dcterms:W3CDTF">2023-12-12T06:39:41Z</dcterms:created>
  <dcterms:modified xsi:type="dcterms:W3CDTF">2023-12-12T09:17:10Z</dcterms:modified>
</cp:coreProperties>
</file>