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61" r:id="rId10"/>
    <p:sldId id="262" r:id="rId11"/>
    <p:sldId id="263"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117</a:t>
            </a:r>
            <a:r>
              <a:rPr lang="en-US" smtClean="0">
                <a:solidFill>
                  <a:srgbClr val="C00000"/>
                </a:solidFill>
              </a:rPr>
              <a:t/>
            </a:r>
            <a:br>
              <a:rPr lang="en-US" smtClean="0">
                <a:solidFill>
                  <a:srgbClr val="C00000"/>
                </a:solidFill>
              </a:rPr>
            </a:br>
            <a:r>
              <a:rPr lang="en-US" smtClean="0">
                <a:solidFill>
                  <a:srgbClr val="C00000"/>
                </a:solidFill>
              </a:rPr>
              <a:t>CHÚA NHẬT II PHỤC SINH</a:t>
            </a:r>
            <a:br>
              <a:rPr lang="en-US" smtClean="0">
                <a:solidFill>
                  <a:srgbClr val="C00000"/>
                </a:solidFill>
              </a:rPr>
            </a:br>
            <a:r>
              <a:rPr lang="en-US" smtClean="0">
                <a:solidFill>
                  <a:srgbClr val="C00000"/>
                </a:solidFill>
              </a:rPr>
              <a:t>NĂM </a:t>
            </a:r>
            <a:r>
              <a:rPr lang="en-US" smtClean="0">
                <a:solidFill>
                  <a:srgbClr val="C00000"/>
                </a:solidFill>
              </a:rPr>
              <a:t>B</a:t>
            </a:r>
            <a:br>
              <a:rPr lang="en-US" smtClean="0">
                <a:solidFill>
                  <a:srgbClr val="C00000"/>
                </a:solidFill>
              </a:rPr>
            </a:br>
            <a:r>
              <a:rPr lang="en-US" smtClean="0">
                <a:solidFill>
                  <a:srgbClr val="C00000"/>
                </a:solidFill>
              </a:rPr>
              <a:t>LM 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en-US" sz="6000" smtClean="0">
                <a:solidFill>
                  <a:srgbClr val="002060"/>
                </a:solidFill>
              </a:rPr>
              <a:t>Chúa nói: Tô-ma, vì con đã thấy Thầy nên con mới tin. Phúc cho những ai không thấy mà tin </a:t>
            </a:r>
            <a:r>
              <a:rPr lang="vi-VN" sz="6000" smtClean="0">
                <a:solidFill>
                  <a:srgbClr val="002060"/>
                </a:solidFill>
              </a:rPr>
              <a:t>.</a:t>
            </a:r>
            <a:endParaRPr lang="en-US" sz="48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a:solidFill>
                  <a:srgbClr val="002060"/>
                </a:solidFill>
              </a:rPr>
              <a:t> </a:t>
            </a:r>
            <a:r>
              <a:rPr lang="en-US" sz="6600" smtClean="0">
                <a:solidFill>
                  <a:srgbClr val="002060"/>
                </a:solidFill>
              </a:rPr>
              <a:t>Tạ ơn Chúa vì Chúa nhân từ, ngàn đời Chúa vẫn trọn tình thương</a:t>
            </a:r>
            <a:r>
              <a:rPr lang="vi-VN" sz="6600" smtClean="0">
                <a:solidFill>
                  <a:srgbClr val="002060"/>
                </a:solidFill>
              </a:rPr>
              <a:t>.</a:t>
            </a:r>
            <a:endParaRPr lang="en-US" sz="66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u="sng" smtClean="0">
                <a:solidFill>
                  <a:srgbClr val="C00000"/>
                </a:solidFill>
              </a:rPr>
              <a:t>Tk1:</a:t>
            </a:r>
            <a:r>
              <a:rPr lang="en-US">
                <a:solidFill>
                  <a:srgbClr val="002060"/>
                </a:solidFill>
              </a:rPr>
              <a:t> </a:t>
            </a:r>
            <a:r>
              <a:rPr lang="en-US" smtClean="0">
                <a:solidFill>
                  <a:srgbClr val="002060"/>
                </a:solidFill>
              </a:rPr>
              <a:t>Ít-ra-en nào hãy nói rằng, ngàn đời Chúa vẫn trọn tình thương. A-a-ron hãy nói lên rằng: Ngàn đời Chúa vẫn trọn tình thương. Ai tôn sợ Chúa hãy nói lên rằng: Ngàn đời Chúa vẫn trọn tình thương.</a:t>
            </a:r>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Tạ ơn Chúa vì Chúa nhân từ, ngàn đời Chúa vẫn trọn tình thương.</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u="sng" smtClean="0">
                <a:solidFill>
                  <a:srgbClr val="C00000"/>
                </a:solidFill>
              </a:rPr>
              <a:t>Tk2:</a:t>
            </a:r>
            <a:r>
              <a:rPr lang="en-US">
                <a:solidFill>
                  <a:srgbClr val="002060"/>
                </a:solidFill>
              </a:rPr>
              <a:t> </a:t>
            </a:r>
            <a:r>
              <a:rPr lang="vi-VN">
                <a:solidFill>
                  <a:srgbClr val="002060"/>
                </a:solidFill>
              </a:rPr>
              <a:t>Cánh tay Chúa vận dụng uy lực, kìa là cánh hữu Ngài </a:t>
            </a:r>
            <a:r>
              <a:rPr lang="vi-VN">
                <a:solidFill>
                  <a:srgbClr val="002060"/>
                </a:solidFill>
              </a:rPr>
              <a:t>vùng </a:t>
            </a:r>
            <a:r>
              <a:rPr lang="en-US" smtClean="0">
                <a:solidFill>
                  <a:srgbClr val="002060"/>
                </a:solidFill>
              </a:rPr>
              <a:t>lên</a:t>
            </a:r>
            <a:r>
              <a:rPr lang="vi-VN" smtClean="0">
                <a:solidFill>
                  <a:srgbClr val="002060"/>
                </a:solidFill>
              </a:rPr>
              <a:t>. </a:t>
            </a:r>
            <a:r>
              <a:rPr lang="vi-VN">
                <a:solidFill>
                  <a:srgbClr val="002060"/>
                </a:solidFill>
              </a:rPr>
              <a:t>Thoát vong thân và sống </a:t>
            </a:r>
            <a:r>
              <a:rPr lang="vi-VN">
                <a:solidFill>
                  <a:srgbClr val="002060"/>
                </a:solidFill>
              </a:rPr>
              <a:t>loan </a:t>
            </a:r>
            <a:r>
              <a:rPr lang="vi-VN" smtClean="0">
                <a:solidFill>
                  <a:srgbClr val="002060"/>
                </a:solidFill>
              </a:rPr>
              <a:t>truyền </a:t>
            </a:r>
            <a:r>
              <a:rPr lang="vi-VN">
                <a:solidFill>
                  <a:srgbClr val="002060"/>
                </a:solidFill>
              </a:rPr>
              <a:t>Sự nghiệp Chúa trót cả đời </a:t>
            </a:r>
            <a:r>
              <a:rPr lang="vi-VN">
                <a:solidFill>
                  <a:srgbClr val="002060"/>
                </a:solidFill>
              </a:rPr>
              <a:t>tôi</a:t>
            </a:r>
            <a:r>
              <a:rPr lang="vi-VN" smtClean="0">
                <a:solidFill>
                  <a:srgbClr val="002060"/>
                </a:solidFill>
              </a:rPr>
              <a:t>.</a:t>
            </a:r>
            <a:r>
              <a:rPr lang="en-US" smtClean="0">
                <a:solidFill>
                  <a:srgbClr val="002060"/>
                </a:solidFill>
              </a:rPr>
              <a:t> Vâng tôi bị Chúa từng đã sửa phạt, Ngài chẳng nở khiến bị mạng vong.</a:t>
            </a:r>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Tạ ơn Chúa vì Chúa nhân từ, ngàn đời Chúa vẫn trọn tình thương.</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Tk3:</a:t>
            </a:r>
            <a:r>
              <a:rPr lang="en-US" sz="4800" smtClean="0">
                <a:solidFill>
                  <a:srgbClr val="002060"/>
                </a:solidFill>
              </a:rPr>
              <a:t> </a:t>
            </a:r>
            <a:r>
              <a:rPr lang="vi-VN" sz="4800">
                <a:solidFill>
                  <a:srgbClr val="002060"/>
                </a:solidFill>
              </a:rPr>
              <a:t>Đó viên đá thợ nề đã loại lại thành đá góc tường rồi đây. Đó chính công trình Chúa đã làm kỳ diệu trước mắt mọi phàm </a:t>
            </a:r>
            <a:r>
              <a:rPr lang="vi-VN" sz="4800">
                <a:solidFill>
                  <a:srgbClr val="002060"/>
                </a:solidFill>
              </a:rPr>
              <a:t>nhân</a:t>
            </a:r>
            <a:r>
              <a:rPr lang="vi-VN" sz="4800" smtClean="0">
                <a:solidFill>
                  <a:srgbClr val="002060"/>
                </a:solidFill>
              </a:rPr>
              <a:t>.</a:t>
            </a:r>
            <a:r>
              <a:rPr lang="en-US" sz="4800" smtClean="0">
                <a:solidFill>
                  <a:srgbClr val="002060"/>
                </a:solidFill>
              </a:rPr>
              <a:t> Vâng đây ngày chính Chúa tạo thành, ngày này hãy hát hò mừng vui.</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Tạ ơn Chúa vì Chúa nhân từ, ngàn đời Chúa vẫn trọn tình thương.</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248</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THÁNH VỊNH 117 CHÚA NHẬT II PHỤC SINH NĂM B LM KIM LONG</vt:lpstr>
      <vt:lpstr>Đk: Tạ ơn Chúa vì Chúa nhân từ, ngàn đời Chúa vẫn trọn tình thương.</vt:lpstr>
      <vt:lpstr>Tk1: Ít-ra-en nào hãy nói rằng, ngàn đời Chúa vẫn trọn tình thương. A-a-ron hãy nói lên rằng: Ngàn đời Chúa vẫn trọn tình thương. Ai tôn sợ Chúa hãy nói lên rằng: Ngàn đời Chúa vẫn trọn tình thương.</vt:lpstr>
      <vt:lpstr>Đk: Tạ ơn Chúa vì Chúa nhân từ, ngàn đời Chúa vẫn trọn tình thương.</vt:lpstr>
      <vt:lpstr>Tk2: Cánh tay Chúa vận dụng uy lực, kìa là cánh hữu Ngài vùng lên. Thoát vong thân và sống loan truyền Sự nghiệp Chúa trót cả đời tôi. Vâng tôi bị Chúa từng đã sửa phạt, Ngài chẳng nở khiến bị mạng vong.</vt:lpstr>
      <vt:lpstr>Đk: Tạ ơn Chúa vì Chúa nhân từ, ngàn đời Chúa vẫn trọn tình thương.</vt:lpstr>
      <vt:lpstr>Tk3: Đó viên đá thợ nề đã loại lại thành đá góc tường rồi đây. Đó chính công trình Chúa đã làm kỳ diệu trước mắt mọi phàm nhân. Vâng đây ngày chính Chúa tạo thành, ngày này hãy hát hò mừng vui.</vt:lpstr>
      <vt:lpstr>Đk: Tạ ơn Chúa vì Chúa nhân từ, ngàn đời Chúa vẫn trọn tình thương.</vt:lpstr>
      <vt:lpstr>PowerPoint Presentation</vt:lpstr>
      <vt:lpstr>Chúa nói: Tô-ma, vì con đã thấy Thầy nên con mới tin. Phúc cho những ai không thấy mà tin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13</cp:revision>
  <dcterms:created xsi:type="dcterms:W3CDTF">2023-12-12T06:39:41Z</dcterms:created>
  <dcterms:modified xsi:type="dcterms:W3CDTF">2023-12-12T10:20:26Z</dcterms:modified>
</cp:coreProperties>
</file>