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72" r:id="rId9"/>
    <p:sldId id="261" r:id="rId10"/>
    <p:sldId id="262" r:id="rId11"/>
    <p:sldId id="263"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117</a:t>
            </a:r>
            <a:r>
              <a:rPr lang="en-US" smtClean="0">
                <a:solidFill>
                  <a:srgbClr val="C00000"/>
                </a:solidFill>
              </a:rPr>
              <a:t/>
            </a:r>
            <a:br>
              <a:rPr lang="en-US" smtClean="0">
                <a:solidFill>
                  <a:srgbClr val="C00000"/>
                </a:solidFill>
              </a:rPr>
            </a:br>
            <a:r>
              <a:rPr lang="en-US" smtClean="0">
                <a:solidFill>
                  <a:srgbClr val="C00000"/>
                </a:solidFill>
              </a:rPr>
              <a:t>CHÚA NHẬT IV PHỤC SINH</a:t>
            </a:r>
            <a:br>
              <a:rPr lang="en-US" smtClean="0">
                <a:solidFill>
                  <a:srgbClr val="C00000"/>
                </a:solidFill>
              </a:rPr>
            </a:br>
            <a:r>
              <a:rPr lang="en-US" smtClean="0">
                <a:solidFill>
                  <a:srgbClr val="C00000"/>
                </a:solidFill>
              </a:rPr>
              <a:t>NĂM </a:t>
            </a:r>
            <a:r>
              <a:rPr lang="en-US" smtClean="0">
                <a:solidFill>
                  <a:srgbClr val="C00000"/>
                </a:solidFill>
              </a:rPr>
              <a:t>B</a:t>
            </a:r>
            <a:br>
              <a:rPr lang="en-US" smtClean="0">
                <a:solidFill>
                  <a:srgbClr val="C00000"/>
                </a:solidFill>
              </a:rPr>
            </a:br>
            <a:r>
              <a:rPr lang="en-US" smtClean="0">
                <a:solidFill>
                  <a:srgbClr val="C00000"/>
                </a:solidFill>
              </a:rPr>
              <a:t>LM 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047750"/>
            <a:ext cx="9144000" cy="3352800"/>
          </a:xfrm>
        </p:spPr>
        <p:txBody>
          <a:bodyPr>
            <a:noAutofit/>
          </a:bodyPr>
          <a:lstStyle/>
          <a:p>
            <a:pPr algn="just"/>
            <a:r>
              <a:rPr lang="en-US" sz="6600">
                <a:solidFill>
                  <a:srgbClr val="002060"/>
                </a:solidFill>
              </a:rPr>
              <a:t>Chúa nói: Tôi là mục tử tốt lành, Tôi biết các chiên Tôi và các chiên Tôi biết Tôi.</a:t>
            </a:r>
            <a:endParaRPr lang="en-US" sz="5400">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a:solidFill>
                  <a:srgbClr val="002060"/>
                </a:solidFill>
              </a:rPr>
              <a:t> </a:t>
            </a:r>
            <a:r>
              <a:rPr lang="vi-VN" sz="6600">
                <a:solidFill>
                  <a:srgbClr val="002060"/>
                </a:solidFill>
              </a:rPr>
              <a:t>Tảng đá thợ xây nhà loại ra, lại trở nên tảng đá góc tường.</a:t>
            </a:r>
            <a:endParaRPr lang="en-US" sz="66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u="sng" smtClean="0">
                <a:solidFill>
                  <a:srgbClr val="C00000"/>
                </a:solidFill>
              </a:rPr>
              <a:t>Tk1:</a:t>
            </a:r>
            <a:r>
              <a:rPr lang="en-US">
                <a:solidFill>
                  <a:srgbClr val="002060"/>
                </a:solidFill>
              </a:rPr>
              <a:t> </a:t>
            </a:r>
            <a:r>
              <a:rPr lang="vi-VN" smtClean="0">
                <a:solidFill>
                  <a:srgbClr val="002060"/>
                </a:solidFill>
              </a:rPr>
              <a:t>Cảm </a:t>
            </a:r>
            <a:r>
              <a:rPr lang="vi-VN">
                <a:solidFill>
                  <a:srgbClr val="002060"/>
                </a:solidFill>
              </a:rPr>
              <a:t>tạ Chúa vì Ngài nhân từ. Ngàn đời Chúa vẫn trọn tình thương. Để náu nương ở Đức Chúa Trời. Ngàn lần hơn tin cậy phàm nhân. Ai trông tìm đến cậy thế quan quyền, nào bằng kiếm Chúa Trời ẩn thân.</a:t>
            </a:r>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Tảng đá thợ xây nhà loại ra, lại trở nên tảng đá góc tường.</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u="sng" smtClean="0">
                <a:solidFill>
                  <a:srgbClr val="C00000"/>
                </a:solidFill>
              </a:rPr>
              <a:t>Tk2:</a:t>
            </a:r>
            <a:r>
              <a:rPr lang="en-US">
                <a:solidFill>
                  <a:srgbClr val="002060"/>
                </a:solidFill>
              </a:rPr>
              <a:t> </a:t>
            </a:r>
            <a:r>
              <a:rPr lang="vi-VN">
                <a:solidFill>
                  <a:srgbClr val="002060"/>
                </a:solidFill>
              </a:rPr>
              <a:t>Đó viên đá thợ nề đã loại, lại thành đá góc tường rồi đây. Đó chính công trình Chúa đã làm, kỳ diệu trước mắt mọi phàm nhân. Vâng đây là chính ngày Chúa tạo thành, ngày này hãy hát hò mừng vui.</a:t>
            </a:r>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Tảng đá thợ xây nhà loại ra, lại trở nên tảng đá góc tường.</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u="sng" smtClean="0">
                <a:solidFill>
                  <a:srgbClr val="C00000"/>
                </a:solidFill>
              </a:rPr>
              <a:t>Tk3:</a:t>
            </a:r>
            <a:r>
              <a:rPr lang="en-US" smtClean="0">
                <a:solidFill>
                  <a:srgbClr val="002060"/>
                </a:solidFill>
              </a:rPr>
              <a:t> </a:t>
            </a:r>
            <a:r>
              <a:rPr lang="vi-VN">
                <a:solidFill>
                  <a:srgbClr val="002060"/>
                </a:solidFill>
              </a:rPr>
              <a:t>Kính thân Chúa con luôn kính thờ, mừng Ngài với những lời tạ ơn. Đức Chúa luôn là Chúa con thờ, mừng Ngài tiếng chúc tụng ngợi khen. Mau cảm tạ Chúa vì Chúa nhân từ, ngàn đời Chúa vẫn trọn tình thương.</a:t>
            </a:r>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Tảng đá thợ xây nhà loại ra, lại trở nên tảng đá góc tường.</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254</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THÁNH VỊNH 117 CHÚA NHẬT IV PHỤC SINH NĂM B LM KIM LONG</vt:lpstr>
      <vt:lpstr>Đk: Tảng đá thợ xây nhà loại ra, lại trở nên tảng đá góc tường.</vt:lpstr>
      <vt:lpstr>Tk1: Cảm tạ Chúa vì Ngài nhân từ. Ngàn đời Chúa vẫn trọn tình thương. Để náu nương ở Đức Chúa Trời. Ngàn lần hơn tin cậy phàm nhân. Ai trông tìm đến cậy thế quan quyền, nào bằng kiếm Chúa Trời ẩn thân.</vt:lpstr>
      <vt:lpstr>Đk: Tảng đá thợ xây nhà loại ra, lại trở nên tảng đá góc tường.</vt:lpstr>
      <vt:lpstr>Tk2: Đó viên đá thợ nề đã loại, lại thành đá góc tường rồi đây. Đó chính công trình Chúa đã làm, kỳ diệu trước mắt mọi phàm nhân. Vâng đây là chính ngày Chúa tạo thành, ngày này hãy hát hò mừng vui.</vt:lpstr>
      <vt:lpstr>Đk: Tảng đá thợ xây nhà loại ra, lại trở nên tảng đá góc tường.</vt:lpstr>
      <vt:lpstr>Tk3: Kính thân Chúa con luôn kính thờ, mừng Ngài với những lời tạ ơn. Đức Chúa luôn là Chúa con thờ, mừng Ngài tiếng chúc tụng ngợi khen. Mau cảm tạ Chúa vì Chúa nhân từ, ngàn đời Chúa vẫn trọn tình thương.</vt:lpstr>
      <vt:lpstr>Đk: Tảng đá thợ xây nhà loại ra, lại trở nên tảng đá góc tường.</vt:lpstr>
      <vt:lpstr>PowerPoint Presentation</vt:lpstr>
      <vt:lpstr>Chúa nói: Tôi là mục tử tốt lành, Tôi biết các chiên Tôi và các chiên Tôi biết Tôi.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15</cp:revision>
  <dcterms:created xsi:type="dcterms:W3CDTF">2023-12-12T06:39:41Z</dcterms:created>
  <dcterms:modified xsi:type="dcterms:W3CDTF">2023-12-12T10:25:22Z</dcterms:modified>
</cp:coreProperties>
</file>