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59" r:id="rId6"/>
    <p:sldId id="271" r:id="rId7"/>
    <p:sldId id="260" r:id="rId8"/>
    <p:sldId id="272" r:id="rId9"/>
    <p:sldId id="261" r:id="rId10"/>
    <p:sldId id="262" r:id="rId11"/>
    <p:sldId id="263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94693" autoAdjust="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9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2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1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THÁNH VỊNH </a:t>
            </a:r>
            <a:r>
              <a:rPr lang="en-US" smtClean="0">
                <a:solidFill>
                  <a:srgbClr val="C00000"/>
                </a:solidFill>
              </a:rPr>
              <a:t>117</a:t>
            </a:r>
            <a:r>
              <a:rPr lang="en-US" smtClean="0">
                <a:solidFill>
                  <a:srgbClr val="C00000"/>
                </a:solidFill>
              </a:rPr>
              <a:t/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CHÚA NHẬT PHỤC SINH</a:t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NĂM </a:t>
            </a:r>
            <a:r>
              <a:rPr lang="en-US" smtClean="0">
                <a:solidFill>
                  <a:srgbClr val="C00000"/>
                </a:solidFill>
              </a:rPr>
              <a:t>B</a:t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LM KIM LONG</a:t>
            </a:r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71550"/>
            <a:ext cx="9144000" cy="3352800"/>
          </a:xfrm>
        </p:spPr>
        <p:txBody>
          <a:bodyPr>
            <a:noAutofit/>
          </a:bodyPr>
          <a:lstStyle/>
          <a:p>
            <a:pPr algn="just"/>
            <a:r>
              <a:rPr lang="vi-VN" sz="6000">
                <a:solidFill>
                  <a:srgbClr val="002060"/>
                </a:solidFill>
              </a:rPr>
              <a:t>Chiên Vượt Qua của chúng ta là Đức Ki-tô, vậy chúng ta hãy mừng lễ trong Chúa.</a:t>
            </a:r>
            <a:endParaRPr lang="en-US" sz="480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419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C00000"/>
                </a:solidFill>
              </a:rPr>
              <a:t>Alleluia-Alleluia: </a:t>
            </a:r>
            <a:endParaRPr lang="en-US" sz="3600" u="sng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05600" y="4497169"/>
            <a:ext cx="20537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3600" smtClean="0">
                <a:solidFill>
                  <a:srgbClr val="C00000"/>
                </a:solidFill>
              </a:rPr>
              <a:t>Alleluia… </a:t>
            </a:r>
            <a:endParaRPr lang="en-US" sz="36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C00000"/>
                </a:solidFill>
              </a:rPr>
              <a:t>Đk:</a:t>
            </a:r>
            <a:r>
              <a:rPr lang="en-US" sz="6600">
                <a:solidFill>
                  <a:srgbClr val="002060"/>
                </a:solidFill>
              </a:rPr>
              <a:t> </a:t>
            </a:r>
            <a:r>
              <a:rPr lang="vi-VN" sz="6600">
                <a:solidFill>
                  <a:srgbClr val="002060"/>
                </a:solidFill>
              </a:rPr>
              <a:t>Đây là Ngài Chúa đã làm ra, nào ta hãy hỉ hoan vui mừng.</a:t>
            </a:r>
            <a:endParaRPr lang="en-US" sz="66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Tk1:</a:t>
            </a:r>
            <a:r>
              <a:rPr lang="en-US" sz="540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Chúc tụng Chúa vì Ngài nhân từ, ngàn đời Chúa vẫn trọn tình thương. Is-ra-el hãy nói lên rằng: Ngàn đời Chúa vẫn trọn tình thương.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C00000"/>
                </a:solidFill>
              </a:rPr>
              <a:t>Đk:</a:t>
            </a:r>
            <a:r>
              <a:rPr lang="en-US" sz="6600" smtClean="0">
                <a:solidFill>
                  <a:srgbClr val="002060"/>
                </a:solidFill>
              </a:rPr>
              <a:t> </a:t>
            </a:r>
            <a:r>
              <a:rPr lang="vi-VN" sz="6600">
                <a:solidFill>
                  <a:srgbClr val="002060"/>
                </a:solidFill>
              </a:rPr>
              <a:t>Đây là Ngài Chúa đã làm ra, nào ta hãy hỉ hoan vui mừng.</a:t>
            </a:r>
            <a:endParaRPr lang="en-US" sz="66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4800" u="sng" smtClean="0">
                <a:solidFill>
                  <a:srgbClr val="C00000"/>
                </a:solidFill>
              </a:rPr>
              <a:t>Tk2:</a:t>
            </a:r>
            <a:r>
              <a:rPr lang="en-US" sz="4800">
                <a:solidFill>
                  <a:srgbClr val="002060"/>
                </a:solidFill>
              </a:rPr>
              <a:t> </a:t>
            </a:r>
            <a:r>
              <a:rPr lang="vi-VN" sz="4800">
                <a:solidFill>
                  <a:srgbClr val="002060"/>
                </a:solidFill>
              </a:rPr>
              <a:t>Cánh tay Chúa vận dụng uy lực, kìa là cánh hữu Ngài vùng cao. Thoát vong thân và sống loan truyền. Sự nghiệp Chúa trót cả đời tôi.</a:t>
            </a:r>
            <a:endParaRPr lang="en-US" sz="48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C00000"/>
                </a:solidFill>
              </a:rPr>
              <a:t>Đk:</a:t>
            </a:r>
            <a:r>
              <a:rPr lang="en-US" sz="6600" smtClean="0">
                <a:solidFill>
                  <a:srgbClr val="002060"/>
                </a:solidFill>
              </a:rPr>
              <a:t> </a:t>
            </a:r>
            <a:r>
              <a:rPr lang="vi-VN" sz="6600">
                <a:solidFill>
                  <a:srgbClr val="002060"/>
                </a:solidFill>
              </a:rPr>
              <a:t>Đây là Ngài Chúa đã làm ra, nào ta hãy hỉ hoan vui mừng.</a:t>
            </a:r>
            <a:endParaRPr lang="en-US" sz="66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Tk3:</a:t>
            </a:r>
            <a:r>
              <a:rPr lang="en-US" sz="5400" smtClean="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Đó viên đá thợ nề đã loại lại thành đá góc tường rồi đây. Đó chính công trình Chúa đã làm kỳ diệu trước mắt mọi phàm nhân.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C00000"/>
                </a:solidFill>
              </a:rPr>
              <a:t>Đk:</a:t>
            </a:r>
            <a:r>
              <a:rPr lang="en-US" sz="6600" smtClean="0">
                <a:solidFill>
                  <a:srgbClr val="002060"/>
                </a:solidFill>
              </a:rPr>
              <a:t> </a:t>
            </a:r>
            <a:r>
              <a:rPr lang="vi-VN" sz="6600">
                <a:solidFill>
                  <a:srgbClr val="002060"/>
                </a:solidFill>
              </a:rPr>
              <a:t>Đây là Ngài Chúa đã làm ra, nào ta hãy hỉ hoan vui mừng.</a:t>
            </a:r>
            <a:endParaRPr lang="en-US" sz="66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196</Words>
  <Application>Microsoft Office PowerPoint</Application>
  <PresentationFormat>On-screen Show (16:9)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THÁNH VỊNH 117 CHÚA NHẬT PHỤC SINH NĂM B LM KIM LONG</vt:lpstr>
      <vt:lpstr>Đk: Đây là Ngài Chúa đã làm ra, nào ta hãy hỉ hoan vui mừng.</vt:lpstr>
      <vt:lpstr>Tk1: Chúc tụng Chúa vì Ngài nhân từ, ngàn đời Chúa vẫn trọn tình thương. Is-ra-el hãy nói lên rằng: Ngàn đời Chúa vẫn trọn tình thương.</vt:lpstr>
      <vt:lpstr>Đk: Đây là Ngài Chúa đã làm ra, nào ta hãy hỉ hoan vui mừng.</vt:lpstr>
      <vt:lpstr>Tk2: Cánh tay Chúa vận dụng uy lực, kìa là cánh hữu Ngài vùng cao. Thoát vong thân và sống loan truyền. Sự nghiệp Chúa trót cả đời tôi.</vt:lpstr>
      <vt:lpstr>Đk: Đây là Ngài Chúa đã làm ra, nào ta hãy hỉ hoan vui mừng.</vt:lpstr>
      <vt:lpstr>Tk3: Đó viên đá thợ nề đã loại lại thành đá góc tường rồi đây. Đó chính công trình Chúa đã làm kỳ diệu trước mắt mọi phàm nhân.</vt:lpstr>
      <vt:lpstr>Đk: Đây là Ngài Chúa đã làm ra, nào ta hãy hỉ hoan vui mừng.</vt:lpstr>
      <vt:lpstr>PowerPoint Presentation</vt:lpstr>
      <vt:lpstr>Chiên Vượt Qua của chúng ta là Đức Ki-tô, vậy chúng ta hãy mừng lễ trong Chúa.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79 CHÚA NHẬT I MÙA VỌNG NĂM B LM KIM LONG</dc:title>
  <dc:creator>Hung Nam</dc:creator>
  <cp:lastModifiedBy>Hung Nam</cp:lastModifiedBy>
  <cp:revision>11</cp:revision>
  <dcterms:created xsi:type="dcterms:W3CDTF">2023-12-12T06:39:41Z</dcterms:created>
  <dcterms:modified xsi:type="dcterms:W3CDTF">2023-12-12T10:07:31Z</dcterms:modified>
</cp:coreProperties>
</file>