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0" r:id="rId5"/>
    <p:sldId id="259" r:id="rId6"/>
    <p:sldId id="271" r:id="rId7"/>
    <p:sldId id="260" r:id="rId8"/>
    <p:sldId id="272" r:id="rId9"/>
    <p:sldId id="261" r:id="rId10"/>
    <p:sldId id="262" r:id="rId11"/>
    <p:sldId id="263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73" autoAdjust="0"/>
    <p:restoredTop sz="94693" autoAdjust="0"/>
  </p:normalViewPr>
  <p:slideViewPr>
    <p:cSldViewPr>
      <p:cViewPr>
        <p:scale>
          <a:sx n="125" d="100"/>
          <a:sy n="125" d="100"/>
        </p:scale>
        <p:origin x="-1618" y="-6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4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03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33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39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22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51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1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19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61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9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82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73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r>
              <a:rPr lang="en-US" smtClean="0">
                <a:solidFill>
                  <a:srgbClr val="C00000"/>
                </a:solidFill>
              </a:rPr>
              <a:t>THÁNH VỊNH </a:t>
            </a:r>
            <a:r>
              <a:rPr lang="en-US" smtClean="0">
                <a:solidFill>
                  <a:srgbClr val="C00000"/>
                </a:solidFill>
              </a:rPr>
              <a:t>12</a:t>
            </a:r>
            <a:br>
              <a:rPr lang="en-US" smtClean="0">
                <a:solidFill>
                  <a:srgbClr val="C00000"/>
                </a:solidFill>
              </a:rPr>
            </a:br>
            <a:r>
              <a:rPr lang="en-US" smtClean="0">
                <a:solidFill>
                  <a:srgbClr val="C00000"/>
                </a:solidFill>
              </a:rPr>
              <a:t>CHÚA NHẬT I THƯỜNG NIÊN</a:t>
            </a:r>
            <a:br>
              <a:rPr lang="en-US" smtClean="0">
                <a:solidFill>
                  <a:srgbClr val="C00000"/>
                </a:solidFill>
              </a:rPr>
            </a:br>
            <a:r>
              <a:rPr lang="en-US">
                <a:solidFill>
                  <a:srgbClr val="C00000"/>
                </a:solidFill>
              </a:rPr>
              <a:t>NĂM B</a:t>
            </a:r>
            <a:r>
              <a:rPr lang="en-US" smtClean="0">
                <a:solidFill>
                  <a:srgbClr val="C00000"/>
                </a:solidFill>
              </a:rPr>
              <a:t/>
            </a:r>
            <a:br>
              <a:rPr lang="en-US" smtClean="0">
                <a:solidFill>
                  <a:srgbClr val="C00000"/>
                </a:solidFill>
              </a:rPr>
            </a:br>
            <a:r>
              <a:rPr lang="en-US" smtClean="0">
                <a:solidFill>
                  <a:srgbClr val="C00000"/>
                </a:solidFill>
              </a:rPr>
              <a:t>CHÚA GIÊSU CHỊU PHÉP </a:t>
            </a:r>
            <a:r>
              <a:rPr lang="en-US" smtClean="0">
                <a:solidFill>
                  <a:srgbClr val="C00000"/>
                </a:solidFill>
              </a:rPr>
              <a:t>RỬA</a:t>
            </a:r>
            <a:r>
              <a:rPr lang="en-US" smtClean="0">
                <a:solidFill>
                  <a:srgbClr val="C00000"/>
                </a:solidFill>
              </a:rPr>
              <a:t/>
            </a:r>
            <a:br>
              <a:rPr lang="en-US" smtClean="0">
                <a:solidFill>
                  <a:srgbClr val="C00000"/>
                </a:solidFill>
              </a:rPr>
            </a:br>
            <a:r>
              <a:rPr lang="en-US" smtClean="0">
                <a:solidFill>
                  <a:srgbClr val="C00000"/>
                </a:solidFill>
              </a:rPr>
              <a:t>LM KIM LONG</a:t>
            </a:r>
            <a:endParaRPr lang="en-US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847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71550"/>
            <a:ext cx="9144000" cy="3352800"/>
          </a:xfrm>
        </p:spPr>
        <p:txBody>
          <a:bodyPr>
            <a:noAutofit/>
          </a:bodyPr>
          <a:lstStyle/>
          <a:p>
            <a:pPr algn="just"/>
            <a:r>
              <a:rPr lang="vi-VN" sz="6000">
                <a:solidFill>
                  <a:srgbClr val="002060"/>
                </a:solidFill>
              </a:rPr>
              <a:t>Khi thấy Đức Giêsu tiến lại gần mình, Gio-an nói: “Đây là Con Chiên Thiên Chúa, Đấng xóa tội đời.”</a:t>
            </a:r>
            <a:endParaRPr lang="en-US" sz="480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133350"/>
            <a:ext cx="4191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u="sng" smtClean="0">
                <a:solidFill>
                  <a:srgbClr val="C00000"/>
                </a:solidFill>
              </a:rPr>
              <a:t>Alleluia-Alleluia: </a:t>
            </a:r>
            <a:endParaRPr lang="en-US" sz="3600" u="sng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05600" y="4497169"/>
            <a:ext cx="20537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3600" smtClean="0">
                <a:solidFill>
                  <a:srgbClr val="C00000"/>
                </a:solidFill>
              </a:rPr>
              <a:t>Alleluia… </a:t>
            </a:r>
            <a:endParaRPr lang="en-US" sz="36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C00000"/>
                </a:solidFill>
              </a:rPr>
              <a:t>Đk:</a:t>
            </a:r>
            <a:r>
              <a:rPr lang="en-US" sz="6600">
                <a:solidFill>
                  <a:srgbClr val="002060"/>
                </a:solidFill>
              </a:rPr>
              <a:t> </a:t>
            </a:r>
            <a:r>
              <a:rPr lang="vi-VN" sz="6600" smtClean="0">
                <a:solidFill>
                  <a:srgbClr val="002060"/>
                </a:solidFill>
              </a:rPr>
              <a:t>Các </a:t>
            </a:r>
            <a:r>
              <a:rPr lang="vi-VN" sz="6600">
                <a:solidFill>
                  <a:srgbClr val="002060"/>
                </a:solidFill>
              </a:rPr>
              <a:t>bạn hãy vui mừng múc nước tận nguồn suối Đấng cứu độ.</a:t>
            </a:r>
            <a:endParaRPr lang="en-US" sz="66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C00000"/>
                </a:solidFill>
              </a:rPr>
              <a:t>Tk1:</a:t>
            </a:r>
            <a:r>
              <a:rPr lang="en-US" sz="5400">
                <a:solidFill>
                  <a:srgbClr val="002060"/>
                </a:solidFill>
              </a:rPr>
              <a:t> </a:t>
            </a:r>
            <a:r>
              <a:rPr lang="vi-VN" sz="5400">
                <a:solidFill>
                  <a:srgbClr val="002060"/>
                </a:solidFill>
              </a:rPr>
              <a:t>Đây Thiên Chúa Đấng cứu độ tôi, tôi tin tưởng và không sợ hãi chi. Vì Chúa chính là sức mạnh, Đấng tôi ca mừng, Ngài từng cứu độ tôi.</a:t>
            </a:r>
            <a:endParaRPr lang="en-US" sz="54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C00000"/>
                </a:solidFill>
              </a:rPr>
              <a:t>Đk:</a:t>
            </a:r>
            <a:r>
              <a:rPr lang="en-US" sz="6600" smtClean="0">
                <a:solidFill>
                  <a:srgbClr val="002060"/>
                </a:solidFill>
              </a:rPr>
              <a:t> </a:t>
            </a:r>
            <a:r>
              <a:rPr lang="vi-VN" sz="6600">
                <a:solidFill>
                  <a:srgbClr val="002060"/>
                </a:solidFill>
              </a:rPr>
              <a:t>Các bạn hãy vui mừng múc nước tận nguồn suối Đấng cứu độ.</a:t>
            </a:r>
            <a:endParaRPr lang="en-US" sz="66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49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C00000"/>
                </a:solidFill>
              </a:rPr>
              <a:t>Tk2:</a:t>
            </a:r>
            <a:r>
              <a:rPr lang="en-US" sz="5400">
                <a:solidFill>
                  <a:srgbClr val="002060"/>
                </a:solidFill>
              </a:rPr>
              <a:t> </a:t>
            </a:r>
            <a:r>
              <a:rPr lang="vi-VN" sz="5400">
                <a:solidFill>
                  <a:srgbClr val="002060"/>
                </a:solidFill>
              </a:rPr>
              <a:t>Hân hoan tới múc nước tận suối, suối cứu độ, và cảm tạ Chúa đi. Cầu khấn Chúa và tỏ bày giữa muôn dân rằng: Sự nghiệp Chúa huyền siêu.</a:t>
            </a:r>
            <a:endParaRPr lang="en-US" sz="54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C00000"/>
                </a:solidFill>
              </a:rPr>
              <a:t>Đk:</a:t>
            </a:r>
            <a:r>
              <a:rPr lang="en-US" sz="6600" smtClean="0">
                <a:solidFill>
                  <a:srgbClr val="002060"/>
                </a:solidFill>
              </a:rPr>
              <a:t> </a:t>
            </a:r>
            <a:r>
              <a:rPr lang="vi-VN" sz="6600">
                <a:solidFill>
                  <a:srgbClr val="002060"/>
                </a:solidFill>
              </a:rPr>
              <a:t>Các bạn hãy vui mừng múc nước tận nguồn suối Đấng cứu độ.</a:t>
            </a:r>
            <a:endParaRPr lang="en-US" sz="66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49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5400" u="sng" smtClean="0">
                <a:solidFill>
                  <a:srgbClr val="C00000"/>
                </a:solidFill>
              </a:rPr>
              <a:t>Tk3:</a:t>
            </a:r>
            <a:r>
              <a:rPr lang="en-US" sz="5400" smtClean="0">
                <a:solidFill>
                  <a:srgbClr val="002060"/>
                </a:solidFill>
              </a:rPr>
              <a:t> </a:t>
            </a:r>
            <a:r>
              <a:rPr lang="vi-VN" sz="5400">
                <a:solidFill>
                  <a:srgbClr val="002060"/>
                </a:solidFill>
              </a:rPr>
              <a:t>Uy công Chúa hãy hát mừng luôn, cao rao để trần gian cùng ngắm trông. Vì Đấng Thánh thật vĩ đại của Ít-ra-el, Si-on hãy hò reo.</a:t>
            </a:r>
            <a:endParaRPr lang="en-US" sz="54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C00000"/>
                </a:solidFill>
              </a:rPr>
              <a:t>Đk:</a:t>
            </a:r>
            <a:r>
              <a:rPr lang="en-US" sz="6600" smtClean="0">
                <a:solidFill>
                  <a:srgbClr val="002060"/>
                </a:solidFill>
              </a:rPr>
              <a:t> </a:t>
            </a:r>
            <a:r>
              <a:rPr lang="vi-VN" sz="6600">
                <a:solidFill>
                  <a:srgbClr val="002060"/>
                </a:solidFill>
              </a:rPr>
              <a:t>Các bạn hãy vui mừng múc nước tận nguồn suối Đấng cứu độ.</a:t>
            </a:r>
            <a:endParaRPr lang="en-US" sz="66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49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203</Words>
  <Application>Microsoft Office PowerPoint</Application>
  <PresentationFormat>On-screen Show (16:9)</PresentationFormat>
  <Paragraphs>11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THÁNH VỊNH 12 CHÚA NHẬT I THƯỜNG NIÊN NĂM B CHÚA GIÊSU CHỊU PHÉP RỬA LM KIM LONG</vt:lpstr>
      <vt:lpstr>Đk: Các bạn hãy vui mừng múc nước tận nguồn suối Đấng cứu độ.</vt:lpstr>
      <vt:lpstr>Tk1: Đây Thiên Chúa Đấng cứu độ tôi, tôi tin tưởng và không sợ hãi chi. Vì Chúa chính là sức mạnh, Đấng tôi ca mừng, Ngài từng cứu độ tôi.</vt:lpstr>
      <vt:lpstr>Đk: Các bạn hãy vui mừng múc nước tận nguồn suối Đấng cứu độ.</vt:lpstr>
      <vt:lpstr>Tk2: Hân hoan tới múc nước tận suối, suối cứu độ, và cảm tạ Chúa đi. Cầu khấn Chúa và tỏ bày giữa muôn dân rằng: Sự nghiệp Chúa huyền siêu.</vt:lpstr>
      <vt:lpstr>Đk: Các bạn hãy vui mừng múc nước tận nguồn suối Đấng cứu độ.</vt:lpstr>
      <vt:lpstr>Tk3: Uy công Chúa hãy hát mừng luôn, cao rao để trần gian cùng ngắm trông. Vì Đấng Thánh thật vĩ đại của Ít-ra-el, Si-on hãy hò reo.</vt:lpstr>
      <vt:lpstr>Đk: Các bạn hãy vui mừng múc nước tận nguồn suối Đấng cứu độ.</vt:lpstr>
      <vt:lpstr>PowerPoint Presentation</vt:lpstr>
      <vt:lpstr>Khi thấy Đức Giêsu tiến lại gần mình, Gio-an nói: “Đây là Con Chiên Thiên Chúa, Đấng xóa tội đời.”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79 CHÚA NHẬT I MÙA VỌNG NĂM B LM KIM LONG</dc:title>
  <dc:creator>Hung Nam</dc:creator>
  <cp:lastModifiedBy>Hung Nam</cp:lastModifiedBy>
  <cp:revision>13</cp:revision>
  <dcterms:created xsi:type="dcterms:W3CDTF">2023-12-12T06:39:41Z</dcterms:created>
  <dcterms:modified xsi:type="dcterms:W3CDTF">2023-12-12T10:45:27Z</dcterms:modified>
</cp:coreProperties>
</file>