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  <p:sldMasterId id="2147483744" r:id="rId6"/>
  </p:sldMasterIdLst>
  <p:sldIdLst>
    <p:sldId id="256" r:id="rId7"/>
    <p:sldId id="257" r:id="rId8"/>
    <p:sldId id="258" r:id="rId9"/>
    <p:sldId id="280" r:id="rId10"/>
    <p:sldId id="259" r:id="rId11"/>
    <p:sldId id="281" r:id="rId12"/>
    <p:sldId id="276" r:id="rId13"/>
    <p:sldId id="282" r:id="rId14"/>
    <p:sldId id="278" r:id="rId15"/>
    <p:sldId id="283" r:id="rId16"/>
    <p:sldId id="261" r:id="rId17"/>
    <p:sldId id="262" r:id="rId18"/>
    <p:sldId id="263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17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435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42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304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734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50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8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460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605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49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22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176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435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424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30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734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839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460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60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493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222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176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435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424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30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7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503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839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460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605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493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222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176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435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424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3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734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503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83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460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605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493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2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8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8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8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8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120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LỄ </a:t>
            </a:r>
            <a:r>
              <a:rPr lang="en-US" smtClean="0">
                <a:solidFill>
                  <a:srgbClr val="C00000"/>
                </a:solidFill>
              </a:rPr>
              <a:t>GIAO THỪA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Ơn phù trợ tôi đến từ Thiên Chúa, Đấng dựng nên cả đất trời.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97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6600">
                <a:solidFill>
                  <a:srgbClr val="002060"/>
                </a:solidFill>
              </a:rPr>
              <a:t>Phúc thay kẻ lắng nghe và tuân giữ lời Thiên Chúa.</a:t>
            </a:r>
            <a:endParaRPr lang="en-US" sz="54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Ơn phù trợ tôi đến từ Thiên Chúa, Đấng dựng nên cả đất trời.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Ngước mắt nhìn lên ngọn núi, ơn phù trợ tôi đến từ nơi nao? Ơn phù trợ tôi đến từ Thiên Chúa, Đấng dựng nên cả đất trời.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Ơn phù trợ tôi đến từ Thiên Chúa, Đấng dựng nên cả đất trời.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9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Chúa giữ bạn không trật bước, xin Ngài đừng quên, thiếp ngủ khi nao. Tay Ngài chở che Is-ra-el đó, nỡ nào lại ngủ thiếp được.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Ơn phù trợ tôi đến từ Thiên Chúa, Đấng dựng nên cả đất trời.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9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Chính Chúa chở che bạn đó, vẫn ở kề bên giữ gìn bạn liên. Ban ngày vầng ô chẳng hề gây biến, tối về trăng chẳng tác hại.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Ơn phù trợ tôi đến từ Thiên Chúa, Đấng dựng nên cả đất trời.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29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Tk4: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Chúa giúp vượt bao hiểm yếu, sinh mạng bạn luôn mãi được an khang, khi bạn vào ra, lúc bạn lui tới, lúc này đây và mãn đại.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70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245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THÁNH VỊNH 120 LỄ GIAO THỪA LM KIM LONG</vt:lpstr>
      <vt:lpstr>Đk: Ơn phù trợ tôi đến từ Thiên Chúa, Đấng dựng nên cả đất trời.</vt:lpstr>
      <vt:lpstr>Tk1: Ngước mắt nhìn lên ngọn núi, ơn phù trợ tôi đến từ nơi nao? Ơn phù trợ tôi đến từ Thiên Chúa, Đấng dựng nên cả đất trời.</vt:lpstr>
      <vt:lpstr>Đk: Ơn phù trợ tôi đến từ Thiên Chúa, Đấng dựng nên cả đất trời.</vt:lpstr>
      <vt:lpstr>Tk2: Chúa giữ bạn không trật bước, xin Ngài đừng quên, thiếp ngủ khi nao. Tay Ngài chở che Is-ra-el đó, nỡ nào lại ngủ thiếp được.</vt:lpstr>
      <vt:lpstr>Đk: Ơn phù trợ tôi đến từ Thiên Chúa, Đấng dựng nên cả đất trời.</vt:lpstr>
      <vt:lpstr>Tk3: Chính Chúa chở che bạn đó, vẫn ở kề bên giữ gìn bạn liên. Ban ngày vầng ô chẳng hề gây biến, tối về trăng chẳng tác hại.</vt:lpstr>
      <vt:lpstr>Đk: Ơn phù trợ tôi đến từ Thiên Chúa, Đấng dựng nên cả đất trời.</vt:lpstr>
      <vt:lpstr>Tk4: Chúa giúp vượt bao hiểm yếu, sinh mạng bạn luôn mãi được an khang, khi bạn vào ra, lúc bạn lui tới, lúc này đây và mãn đại.</vt:lpstr>
      <vt:lpstr>Đk: Ơn phù trợ tôi đến từ Thiên Chúa, Đấng dựng nên cả đất trời.</vt:lpstr>
      <vt:lpstr>PowerPoint Presentation</vt:lpstr>
      <vt:lpstr>Phúc thay kẻ lắng nghe và tuân giữ lời Thiên Chúa.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18</cp:revision>
  <dcterms:created xsi:type="dcterms:W3CDTF">2023-12-12T06:39:41Z</dcterms:created>
  <dcterms:modified xsi:type="dcterms:W3CDTF">2023-12-12T08:34:21Z</dcterms:modified>
</cp:coreProperties>
</file>