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61" r:id="rId13"/>
    <p:sldId id="262" r:id="rId14"/>
    <p:sldId id="26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122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XIV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chemeClr val="bg1"/>
                </a:solidFill>
              </a:rPr>
              <a:t>Thánh Thần Chúa ngự trên tôi, Chúa sai tôi đem Tin Mừng cho người khó nghèo. </a:t>
            </a:r>
            <a:endParaRPr lang="vi-VN" sz="6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Mắt chúng ta hướng nhìn lên Chúa tới khi Ngài thương xót chút phận.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Tk1: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Con ngước mắt hướng nhìn lên Chúa, Đấng đang ngự trên trời, thực là như mắt gia nhân hướng nhìn tay ông chủ của mình.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Mắt chúng ta hướng nhìn lên Chúa tới khi Ngài thương xót chút phận.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Tk2: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Như mắt những nữ tỳ chăm chú ngó tay bà chủ mình, Nào nhìn lên Chúa ta luôn tới tận khi nao Ngài xót phận.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Mắt chúng ta hướng nhìn lên Chúa tới khi Ngài thương xót chút phận.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Tk3: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Xin Chúa kíp đoái tình thương xót chúng con bị khinh miệt, lời phường tự mãn chê bai, tiếng bọn kiêu căng hùa chế nhạo.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Mắt chúng ta hướng nhìn lên Chúa tới khi Ngài thương xót chút phận.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181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3_Office Theme</vt:lpstr>
      <vt:lpstr>1_Office Theme</vt:lpstr>
      <vt:lpstr>2_Office Theme</vt:lpstr>
      <vt:lpstr>THÁNH VỊNH 122 CHÚA NHẬT XIV THƯỜNG NIÊN NĂM B  LM KIM LONG</vt:lpstr>
      <vt:lpstr>Đk: Mắt chúng ta hướng nhìn lên Chúa tới khi Ngài thương xót chút phận.</vt:lpstr>
      <vt:lpstr>Tk1: Con ngước mắt hướng nhìn lên Chúa, Đấng đang ngự trên trời, thực là như mắt gia nhân hướng nhìn tay ông chủ của mình.</vt:lpstr>
      <vt:lpstr>Đk: Mắt chúng ta hướng nhìn lên Chúa tới khi Ngài thương xót chút phận.</vt:lpstr>
      <vt:lpstr>Tk2: Như mắt những nữ tỳ chăm chú ngó tay bà chủ mình, Nào nhìn lên Chúa ta luôn tới tận khi nao Ngài xót phận.</vt:lpstr>
      <vt:lpstr>Đk: Mắt chúng ta hướng nhìn lên Chúa tới khi Ngài thương xót chút phận.</vt:lpstr>
      <vt:lpstr>Tk3: Xin Chúa kíp đoái tình thương xót chúng con bị khinh miệt, lời phường tự mãn chê bai, tiếng bọn kiêu căng hùa chế nhạo.</vt:lpstr>
      <vt:lpstr>Đk: Mắt chúng ta hướng nhìn lên Chúa tới khi Ngài thương xót chút phận.</vt:lpstr>
      <vt:lpstr>PowerPoint Presentation</vt:lpstr>
      <vt:lpstr>Thánh Thần Chúa ngự trên tôi, Chúa sai tôi đem Tin Mừng cho người khó nghèo.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42</cp:revision>
  <dcterms:created xsi:type="dcterms:W3CDTF">2023-12-12T06:39:41Z</dcterms:created>
  <dcterms:modified xsi:type="dcterms:W3CDTF">2023-12-12T12:51:40Z</dcterms:modified>
</cp:coreProperties>
</file>