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80" r:id="rId13"/>
    <p:sldId id="281" r:id="rId14"/>
    <p:sldId id="261" r:id="rId15"/>
    <p:sldId id="262" r:id="rId16"/>
    <p:sldId id="263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125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XXX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Việc Chúa làm cho ta, ôi thực vĩ đại. Ta thấy mình chứa chan niềm vui.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348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5400">
                <a:solidFill>
                  <a:schemeClr val="bg1"/>
                </a:solidFill>
              </a:rPr>
              <a:t>Đấng cứu độ chúng ta là Đức Giê-su Ki-tô đã tiêu diệt thần chết, và dùng Tin Mừng mà làm sáng tỏ phúc trường sinh.</a:t>
            </a:r>
            <a:endParaRPr lang="vi-VN" sz="54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Việc Chúa làm cho ta, ôi thực vĩ đại. Ta thấy mình chứa chan niềm vui.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Từ Si-on khi được Chúa dẫn về, ta ngỡ ngàng tựa trong giấc mơ. Tiếng cười rộn rã đôi môi, lời hoan ca vang rền cửa miệng.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Việc Chúa làm cho ta, ôi thực vĩ đại. Ta thấy mình chứa chan niềm vui.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Tk2: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Này chư dân to nhỏ với nhau rằng: Ôi Chúa làm việc bao lớn lao. Chúa làm việc lớn lao thay, và ta nay vui mừng dẫy tràn.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Lạy Chúa, xin tỏ lượng từ bi Chúa cho chúng con như chúng con hằng cậy trông nơi Ngài.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Tk3: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Nguyện anh em lao tù Chúa đưa về, như suối cạn miền Nam đón mưa. Lúc này buồn bã đi gieo, mùa mai sau vui mừng hái gặt.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Việc Chúa làm cho ta, ôi thực vĩ đại. Ta thấy mình chứa chan niềm vui.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Tk4: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Họ ra đi, đi mà đẫm châu lệ, gieo vãi từng hạt ươm giống đây. Lúc về, về sẽ reo vui, và trên vai mang nặng lúa vàng.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04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277</Words>
  <Application>Microsoft Office PowerPoint</Application>
  <PresentationFormat>On-screen Show (16:9)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3_Office Theme</vt:lpstr>
      <vt:lpstr>1_Office Theme</vt:lpstr>
      <vt:lpstr>2_Office Theme</vt:lpstr>
      <vt:lpstr>THÁNH VỊNH 125 CHÚA NHẬT XXX THƯỜNG NIÊN NĂM B  LM KIM LONG</vt:lpstr>
      <vt:lpstr>Đk: Việc Chúa làm cho ta, ôi thực vĩ đại. Ta thấy mình chứa chan niềm vui.</vt:lpstr>
      <vt:lpstr>Tk1: Từ Si-on khi được Chúa dẫn về, ta ngỡ ngàng tựa trong giấc mơ. Tiếng cười rộn rã đôi môi, lời hoan ca vang rền cửa miệng.</vt:lpstr>
      <vt:lpstr>Đk: Việc Chúa làm cho ta, ôi thực vĩ đại. Ta thấy mình chứa chan niềm vui.</vt:lpstr>
      <vt:lpstr>Tk2:  Này chư dân to nhỏ với nhau rằng: Ôi Chúa làm việc bao lớn lao. Chúa làm việc lớn lao thay, và ta nay vui mừng dẫy tràn.</vt:lpstr>
      <vt:lpstr>Đk: Lạy Chúa, xin tỏ lượng từ bi Chúa cho chúng con như chúng con hằng cậy trông nơi Ngài.</vt:lpstr>
      <vt:lpstr>Tk3: Nguyện anh em lao tù Chúa đưa về, như suối cạn miền Nam đón mưa. Lúc này buồn bã đi gieo, mùa mai sau vui mừng hái gặt.</vt:lpstr>
      <vt:lpstr>Đk: Việc Chúa làm cho ta, ôi thực vĩ đại. Ta thấy mình chứa chan niềm vui.</vt:lpstr>
      <vt:lpstr>Tk4: Họ ra đi, đi mà đẫm châu lệ, gieo vãi từng hạt ươm giống đây. Lúc về, về sẽ reo vui, và trên vai mang nặng lúa vàng.</vt:lpstr>
      <vt:lpstr>Đk: Việc Chúa làm cho ta, ôi thực vĩ đại. Ta thấy mình chứa chan niềm vui.</vt:lpstr>
      <vt:lpstr>PowerPoint Presentation</vt:lpstr>
      <vt:lpstr>Đấng cứu độ chúng ta là Đức Giê-su Ki-tô đã tiêu diệt thần chết, và dùng Tin Mừng mà làm sáng tỏ phúc trường sinh.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59</cp:revision>
  <dcterms:created xsi:type="dcterms:W3CDTF">2023-12-12T06:39:41Z</dcterms:created>
  <dcterms:modified xsi:type="dcterms:W3CDTF">2023-12-12T13:56:18Z</dcterms:modified>
</cp:coreProperties>
</file>