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70" r:id="rId8"/>
    <p:sldId id="259" r:id="rId9"/>
    <p:sldId id="275" r:id="rId10"/>
    <p:sldId id="276" r:id="rId11"/>
    <p:sldId id="279" r:id="rId12"/>
    <p:sldId id="280" r:id="rId13"/>
    <p:sldId id="281" r:id="rId14"/>
    <p:sldId id="261" r:id="rId15"/>
    <p:sldId id="262" r:id="rId16"/>
    <p:sldId id="26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4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13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6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8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5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0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2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38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41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4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55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5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58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2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2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2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75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19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3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8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9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33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4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1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99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36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1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12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6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4AFC-49E7-4410-AD5D-CE20BB0DBB8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5A96-A150-4AD5-B901-1C622FB5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4AFC-49E7-4410-AD5D-CE20BB0DBB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5A96-A150-4AD5-B901-1C622FB5C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7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THÁNH VỊNH </a:t>
            </a:r>
            <a:r>
              <a:rPr lang="en-US" smtClean="0">
                <a:solidFill>
                  <a:srgbClr val="FFFF00"/>
                </a:solidFill>
              </a:rPr>
              <a:t>125</a:t>
            </a:r>
            <a:r>
              <a:rPr lang="en-US" smtClean="0">
                <a:solidFill>
                  <a:srgbClr val="FFFF00"/>
                </a:solidFill>
              </a:rPr>
              <a:t/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LỄ </a:t>
            </a:r>
            <a:r>
              <a:rPr lang="en-US" smtClean="0">
                <a:solidFill>
                  <a:srgbClr val="FFFF00"/>
                </a:solidFill>
              </a:rPr>
              <a:t>CÁC THÁNH TỬ ĐẠO VIỆT NAM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LM </a:t>
            </a:r>
            <a:r>
              <a:rPr lang="en-US" smtClean="0">
                <a:solidFill>
                  <a:srgbClr val="FFFF00"/>
                </a:solidFill>
              </a:rPr>
              <a:t>KIM LONG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800" u="sng" smtClean="0">
                <a:solidFill>
                  <a:srgbClr val="FFFF00"/>
                </a:solidFill>
              </a:rPr>
              <a:t>Đk:</a:t>
            </a:r>
            <a:r>
              <a:rPr lang="en-US" sz="8800">
                <a:solidFill>
                  <a:schemeClr val="bg1"/>
                </a:solidFill>
              </a:rPr>
              <a:t> </a:t>
            </a:r>
            <a:r>
              <a:rPr lang="vi-VN" sz="8800">
                <a:solidFill>
                  <a:schemeClr val="bg1"/>
                </a:solidFill>
              </a:rPr>
              <a:t>Ai nghẹn ngào ra đi gieo giống, mùa gặt sau khấp khởi mừng.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2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pPr algn="just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1550"/>
            <a:ext cx="9144000" cy="3352800"/>
          </a:xfrm>
        </p:spPr>
        <p:txBody>
          <a:bodyPr>
            <a:noAutofit/>
          </a:bodyPr>
          <a:lstStyle/>
          <a:p>
            <a:pPr algn="just"/>
            <a:r>
              <a:rPr lang="vi-VN" sz="6600">
                <a:solidFill>
                  <a:schemeClr val="bg1"/>
                </a:solidFill>
              </a:rPr>
              <a:t>Phúc cho ai chịu bách hại vì chính đạo, vì Nước Trời là của họ.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3335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smtClean="0">
                <a:solidFill>
                  <a:srgbClr val="FFFF00"/>
                </a:solidFill>
              </a:rPr>
              <a:t>Alleluia-Alleluia: </a:t>
            </a:r>
            <a:endParaRPr lang="en-US" sz="3600" u="sng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4497169"/>
            <a:ext cx="2053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smtClean="0">
                <a:solidFill>
                  <a:srgbClr val="FFFF00"/>
                </a:solidFill>
              </a:rPr>
              <a:t>Alleluia… </a:t>
            </a:r>
            <a:endParaRPr lang="en-US" sz="3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pPr algn="just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800" u="sng" smtClean="0">
                <a:solidFill>
                  <a:srgbClr val="FFFF00"/>
                </a:solidFill>
              </a:rPr>
              <a:t>Đk:</a:t>
            </a:r>
            <a:r>
              <a:rPr lang="en-US" sz="8800">
                <a:solidFill>
                  <a:schemeClr val="bg1"/>
                </a:solidFill>
              </a:rPr>
              <a:t> </a:t>
            </a:r>
            <a:r>
              <a:rPr lang="vi-VN" sz="8800">
                <a:solidFill>
                  <a:schemeClr val="bg1"/>
                </a:solidFill>
              </a:rPr>
              <a:t>Ai nghẹn ngào ra đi gieo giống, mùa gặt sau khấp khởi mừng.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u="sng" smtClean="0">
                <a:solidFill>
                  <a:srgbClr val="FFFF00"/>
                </a:solidFill>
              </a:rPr>
              <a:t>Tk1: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vi-VN" sz="5400">
                <a:solidFill>
                  <a:schemeClr val="bg1"/>
                </a:solidFill>
              </a:rPr>
              <a:t>Từ Si-on khi được Chúa dẫn về, ta ngỡ ngàng tựa trong giấc mơ. Tiếng cười rộn rã đôi môi, lời hoan ca vang rền cửa miệng.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800" u="sng" smtClean="0">
                <a:solidFill>
                  <a:srgbClr val="FFFF00"/>
                </a:solidFill>
              </a:rPr>
              <a:t>Đk:</a:t>
            </a:r>
            <a:r>
              <a:rPr lang="en-US" sz="8800">
                <a:solidFill>
                  <a:schemeClr val="bg1"/>
                </a:solidFill>
              </a:rPr>
              <a:t> </a:t>
            </a:r>
            <a:r>
              <a:rPr lang="vi-VN" sz="8800">
                <a:solidFill>
                  <a:schemeClr val="bg1"/>
                </a:solidFill>
              </a:rPr>
              <a:t>Ai nghẹn ngào ra đi gieo giống, mùa gặt sau khấp khởi mừng.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4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u="sng" smtClean="0">
                <a:solidFill>
                  <a:srgbClr val="FFFF00"/>
                </a:solidFill>
              </a:rPr>
              <a:t>Tk2: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vi-VN" sz="5400">
                <a:solidFill>
                  <a:schemeClr val="bg1"/>
                </a:solidFill>
              </a:rPr>
              <a:t>Này chư dân to nhỏ với nhau rằng: Ôi Chúa làm việc bao lớn lao. Chúa làm việc lớn lao thay, và ta nay vui mừng đầy tràn.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800" u="sng" smtClean="0">
                <a:solidFill>
                  <a:srgbClr val="FFFF00"/>
                </a:solidFill>
              </a:rPr>
              <a:t>Đk:</a:t>
            </a:r>
            <a:r>
              <a:rPr lang="en-US" sz="8800">
                <a:solidFill>
                  <a:schemeClr val="bg1"/>
                </a:solidFill>
              </a:rPr>
              <a:t> </a:t>
            </a:r>
            <a:r>
              <a:rPr lang="vi-VN" sz="8800">
                <a:solidFill>
                  <a:schemeClr val="bg1"/>
                </a:solidFill>
              </a:rPr>
              <a:t>Ai nghẹn ngào ra đi gieo giống, mùa gặt sau khấp khởi mừng.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6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u="sng" smtClean="0">
                <a:solidFill>
                  <a:srgbClr val="FFFF00"/>
                </a:solidFill>
              </a:rPr>
              <a:t>Tk3:</a:t>
            </a:r>
            <a:r>
              <a:rPr lang="en-US" sz="5400" smtClean="0">
                <a:solidFill>
                  <a:schemeClr val="bg1"/>
                </a:solidFill>
              </a:rPr>
              <a:t> </a:t>
            </a:r>
            <a:r>
              <a:rPr lang="vi-VN" sz="5400">
                <a:solidFill>
                  <a:schemeClr val="bg1"/>
                </a:solidFill>
              </a:rPr>
              <a:t>Nguyện anh em lao tù Chúa đưa về, như suối cạn miền Nam đón mưa. Lúc này buồn bã đi gieo, mùa mai sau vui mừng hái gặt.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0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800" u="sng" smtClean="0">
                <a:solidFill>
                  <a:srgbClr val="FFFF00"/>
                </a:solidFill>
              </a:rPr>
              <a:t>Đk:</a:t>
            </a:r>
            <a:r>
              <a:rPr lang="en-US" sz="8800">
                <a:solidFill>
                  <a:schemeClr val="bg1"/>
                </a:solidFill>
              </a:rPr>
              <a:t> </a:t>
            </a:r>
            <a:r>
              <a:rPr lang="vi-VN" sz="8800">
                <a:solidFill>
                  <a:schemeClr val="bg1"/>
                </a:solidFill>
              </a:rPr>
              <a:t>Ai nghẹn ngào ra đi gieo giống, mùa gặt sau khấp khởi mừng.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9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u="sng" smtClean="0">
                <a:solidFill>
                  <a:srgbClr val="FFFF00"/>
                </a:solidFill>
              </a:rPr>
              <a:t>Tk4:</a:t>
            </a:r>
            <a:r>
              <a:rPr lang="en-US" sz="5400" smtClean="0">
                <a:solidFill>
                  <a:schemeClr val="bg1"/>
                </a:solidFill>
              </a:rPr>
              <a:t> </a:t>
            </a:r>
            <a:r>
              <a:rPr lang="vi-VN" sz="5400">
                <a:solidFill>
                  <a:schemeClr val="bg1"/>
                </a:solidFill>
              </a:rPr>
              <a:t>Họ ra đi, đi mà đẫm châu lệ, gieo vãi từng hạt ươm giống đây. Lúc về, về sẽ reo vui, và trên vai mang nặng lúa vàng.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246</Words>
  <Application>Microsoft Office PowerPoint</Application>
  <PresentationFormat>On-screen Show (16:9)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3_Office Theme</vt:lpstr>
      <vt:lpstr>1_Office Theme</vt:lpstr>
      <vt:lpstr>2_Office Theme</vt:lpstr>
      <vt:lpstr>THÁNH VỊNH 125 LỄ CÁC THÁNH TỬ ĐẠO VIỆT NAM LM KIM LONG</vt:lpstr>
      <vt:lpstr>Đk: Ai nghẹn ngào ra đi gieo giống, mùa gặt sau khấp khởi mừng.</vt:lpstr>
      <vt:lpstr>Tk1: Từ Si-on khi được Chúa dẫn về, ta ngỡ ngàng tựa trong giấc mơ. Tiếng cười rộn rã đôi môi, lời hoan ca vang rền cửa miệng.</vt:lpstr>
      <vt:lpstr>Đk: Ai nghẹn ngào ra đi gieo giống, mùa gặt sau khấp khởi mừng.</vt:lpstr>
      <vt:lpstr>Tk2: Này chư dân to nhỏ với nhau rằng: Ôi Chúa làm việc bao lớn lao. Chúa làm việc lớn lao thay, và ta nay vui mừng đầy tràn.</vt:lpstr>
      <vt:lpstr>Đk: Ai nghẹn ngào ra đi gieo giống, mùa gặt sau khấp khởi mừng.</vt:lpstr>
      <vt:lpstr>Tk3: Nguyện anh em lao tù Chúa đưa về, như suối cạn miền Nam đón mưa. Lúc này buồn bã đi gieo, mùa mai sau vui mừng hái gặt.</vt:lpstr>
      <vt:lpstr>Đk: Ai nghẹn ngào ra đi gieo giống, mùa gặt sau khấp khởi mừng.</vt:lpstr>
      <vt:lpstr>Tk4: Họ ra đi, đi mà đẫm châu lệ, gieo vãi từng hạt ươm giống đây. Lúc về, về sẽ reo vui, và trên vai mang nặng lúa vàng.</vt:lpstr>
      <vt:lpstr>Đk: Ai nghẹn ngào ra đi gieo giống, mùa gặt sau khấp khởi mừng.</vt:lpstr>
      <vt:lpstr>PowerPoint Presentation</vt:lpstr>
      <vt:lpstr>Phúc cho ai chịu bách hại vì chính đạo, vì Nước Trời là của họ.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79 CHÚA NHẬT I MÙA VỌNG NĂM B LM KIM LONG</dc:title>
  <dc:creator>Hung Nam</dc:creator>
  <cp:lastModifiedBy>Hung Nam</cp:lastModifiedBy>
  <cp:revision>22</cp:revision>
  <dcterms:created xsi:type="dcterms:W3CDTF">2023-12-12T06:39:41Z</dcterms:created>
  <dcterms:modified xsi:type="dcterms:W3CDTF">2023-12-12T08:26:04Z</dcterms:modified>
</cp:coreProperties>
</file>