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96" r:id="rId3"/>
    <p:sldMasterId id="2147483708" r:id="rId4"/>
  </p:sldMasterIdLst>
  <p:sldIdLst>
    <p:sldId id="256" r:id="rId5"/>
    <p:sldId id="257" r:id="rId6"/>
    <p:sldId id="258" r:id="rId7"/>
    <p:sldId id="270" r:id="rId8"/>
    <p:sldId id="259" r:id="rId9"/>
    <p:sldId id="275" r:id="rId10"/>
    <p:sldId id="276" r:id="rId11"/>
    <p:sldId id="279" r:id="rId12"/>
    <p:sldId id="280" r:id="rId13"/>
    <p:sldId id="281" r:id="rId14"/>
    <p:sldId id="261" r:id="rId15"/>
    <p:sldId id="262" r:id="rId16"/>
    <p:sldId id="263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3" autoAdjust="0"/>
    <p:restoredTop sz="94693" autoAdjust="0"/>
  </p:normalViewPr>
  <p:slideViewPr>
    <p:cSldViewPr>
      <p:cViewPr>
        <p:scale>
          <a:sx n="125" d="100"/>
          <a:sy n="125" d="100"/>
        </p:scale>
        <p:origin x="-1618" y="-6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4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3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33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900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113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791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967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6823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151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8537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17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39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0017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4229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6380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4417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7245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9558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4853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9580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920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62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221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5751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3193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6315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6894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2398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769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3330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1413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210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136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510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69975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7363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418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31232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767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1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1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6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9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2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7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42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9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479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THÁNH VỊNH </a:t>
            </a:r>
            <a:r>
              <a:rPr lang="en-US" smtClean="0">
                <a:solidFill>
                  <a:srgbClr val="FFFF00"/>
                </a:solidFill>
              </a:rPr>
              <a:t>127</a:t>
            </a:r>
            <a:r>
              <a:rPr lang="en-US" smtClean="0">
                <a:solidFill>
                  <a:srgbClr val="FFFF00"/>
                </a:solidFill>
              </a:rPr>
              <a:t/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CHÚA NHẬT XXVII THƯỜNG NIÊN</a:t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NĂM B</a:t>
            </a:r>
            <a:r>
              <a:rPr lang="en-US" smtClean="0">
                <a:solidFill>
                  <a:srgbClr val="FFFF00"/>
                </a:solidFill>
              </a:rPr>
              <a:t> </a:t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LM </a:t>
            </a:r>
            <a:r>
              <a:rPr lang="en-US" smtClean="0">
                <a:solidFill>
                  <a:srgbClr val="FFFF00"/>
                </a:solidFill>
              </a:rPr>
              <a:t>KIM LONG</a:t>
            </a:r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vi-VN" sz="7200" smtClean="0">
                <a:solidFill>
                  <a:schemeClr val="bg1"/>
                </a:solidFill>
              </a:rPr>
              <a:t>Xin </a:t>
            </a:r>
            <a:r>
              <a:rPr lang="vi-VN" sz="7200">
                <a:solidFill>
                  <a:schemeClr val="bg1"/>
                </a:solidFill>
              </a:rPr>
              <a:t>Chúa xuống muôn ân lộc cho chúng con suốt cả cuộc đời.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17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94159"/>
            <a:ext cx="9144000" cy="3581400"/>
          </a:xfrm>
        </p:spPr>
        <p:txBody>
          <a:bodyPr>
            <a:noAutofit/>
          </a:bodyPr>
          <a:lstStyle/>
          <a:p>
            <a:pPr algn="just"/>
            <a:r>
              <a:rPr lang="en-US" sz="5400" smtClean="0">
                <a:solidFill>
                  <a:schemeClr val="bg1"/>
                </a:solidFill>
              </a:rPr>
              <a:t>Nếu chúng ta yêu thương nhau thì Thiên Chúa ở trong chúng ta, và tình yêu của Ngài nơi chúng ta tuyệt hảo.</a:t>
            </a:r>
            <a:endParaRPr lang="vi-VN" sz="540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33350"/>
            <a:ext cx="647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smtClean="0">
                <a:solidFill>
                  <a:srgbClr val="FFFF00"/>
                </a:solidFill>
              </a:rPr>
              <a:t>Alleluia-Alleluia</a:t>
            </a:r>
            <a:endParaRPr lang="en-US" sz="3600" u="sng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00800" y="4458474"/>
            <a:ext cx="21082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smtClean="0">
                <a:solidFill>
                  <a:srgbClr val="FFFF00"/>
                </a:solidFill>
              </a:rPr>
              <a:t>Alleluia…</a:t>
            </a:r>
            <a:endParaRPr lang="en-US" sz="40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en-US" sz="7200" smtClean="0">
                <a:solidFill>
                  <a:schemeClr val="bg1"/>
                </a:solidFill>
              </a:rPr>
              <a:t>Xin Chúa xuống muôn ân lộc cho chúng con suốt cả cuộc đời.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FFFF00"/>
                </a:solidFill>
              </a:rPr>
              <a:t>Tk1:</a:t>
            </a:r>
            <a:r>
              <a:rPr lang="en-US" sz="5400">
                <a:solidFill>
                  <a:schemeClr val="bg1"/>
                </a:solidFill>
              </a:rPr>
              <a:t> </a:t>
            </a:r>
            <a:r>
              <a:rPr lang="vi-VN" sz="5400">
                <a:solidFill>
                  <a:schemeClr val="bg1"/>
                </a:solidFill>
              </a:rPr>
              <a:t> Phúc thay bạn nào kính sợ Chúa, bước đi trong đường lối của Ngài. Bạn hưởng công nghiệp bạn làm ra, cuộc sống cứ luôn gặp may</a:t>
            </a:r>
            <a:r>
              <a:rPr lang="vi-VN" sz="5400">
                <a:solidFill>
                  <a:schemeClr val="bg1"/>
                </a:solidFill>
              </a:rPr>
              <a:t>. </a:t>
            </a:r>
            <a:endParaRPr lang="en-US" sz="5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vi-VN" sz="7200">
                <a:solidFill>
                  <a:schemeClr val="bg1"/>
                </a:solidFill>
              </a:rPr>
              <a:t>Xin Chúa xuống muôn ân lộc cho chúng con suốt cả cuộc đời.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4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000" u="sng" smtClean="0">
                <a:solidFill>
                  <a:srgbClr val="FFFF00"/>
                </a:solidFill>
              </a:rPr>
              <a:t>Tk2:</a:t>
            </a:r>
            <a:r>
              <a:rPr lang="en-US" sz="6000">
                <a:solidFill>
                  <a:schemeClr val="bg1"/>
                </a:solidFill>
              </a:rPr>
              <a:t> </a:t>
            </a:r>
            <a:r>
              <a:rPr lang="vi-VN" sz="6000">
                <a:solidFill>
                  <a:schemeClr val="bg1"/>
                </a:solidFill>
              </a:rPr>
              <a:t>Cứ trông như hiền thê bạn đó, giống cây nho đầy trái thơm nồng. Tựa gốc ô-liu là bầy con cùng xúm xít quanh </a:t>
            </a:r>
            <a:r>
              <a:rPr lang="vi-VN" sz="6000">
                <a:solidFill>
                  <a:schemeClr val="bg1"/>
                </a:solidFill>
              </a:rPr>
              <a:t>bàn </a:t>
            </a:r>
            <a:r>
              <a:rPr lang="vi-VN" sz="6000" smtClean="0">
                <a:solidFill>
                  <a:schemeClr val="bg1"/>
                </a:solidFill>
              </a:rPr>
              <a:t>ăn</a:t>
            </a:r>
            <a:r>
              <a:rPr lang="en-US" sz="6000" smtClean="0">
                <a:solidFill>
                  <a:schemeClr val="bg1"/>
                </a:solidFill>
              </a:rPr>
              <a:t>.</a:t>
            </a:r>
            <a:endParaRPr lang="en-US" sz="6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vi-VN" sz="7200">
                <a:solidFill>
                  <a:schemeClr val="bg1"/>
                </a:solidFill>
              </a:rPr>
              <a:t>Xin Chúa xuống muôn ân lộc cho chúng con suốt cả cuộc đời.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065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000" u="sng" smtClean="0">
                <a:solidFill>
                  <a:srgbClr val="FFFF00"/>
                </a:solidFill>
              </a:rPr>
              <a:t>Tk3:</a:t>
            </a:r>
            <a:r>
              <a:rPr lang="en-US" sz="6000" smtClean="0">
                <a:solidFill>
                  <a:schemeClr val="bg1"/>
                </a:solidFill>
              </a:rPr>
              <a:t> </a:t>
            </a:r>
            <a:r>
              <a:rPr lang="vi-VN" sz="6000">
                <a:solidFill>
                  <a:schemeClr val="bg1"/>
                </a:solidFill>
              </a:rPr>
              <a:t>Bởi chưng đây là chính lộc phúc Chúa ban cho kẻ kính sợ Ngài. Nguyện Chúa thương bạn từ Si-on, tràn xuống phúc ân </a:t>
            </a:r>
            <a:r>
              <a:rPr lang="vi-VN" sz="6000">
                <a:solidFill>
                  <a:schemeClr val="bg1"/>
                </a:solidFill>
              </a:rPr>
              <a:t>triền </a:t>
            </a:r>
            <a:r>
              <a:rPr lang="vi-VN" sz="6000" smtClean="0">
                <a:solidFill>
                  <a:schemeClr val="bg1"/>
                </a:solidFill>
              </a:rPr>
              <a:t>miên</a:t>
            </a:r>
            <a:r>
              <a:rPr lang="en-US" sz="6000" smtClean="0">
                <a:solidFill>
                  <a:schemeClr val="bg1"/>
                </a:solidFill>
              </a:rPr>
              <a:t>.</a:t>
            </a:r>
            <a:endParaRPr lang="en-US" sz="6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408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vi-VN" sz="7200" smtClean="0">
                <a:solidFill>
                  <a:schemeClr val="bg1"/>
                </a:solidFill>
              </a:rPr>
              <a:t>Xin </a:t>
            </a:r>
            <a:r>
              <a:rPr lang="vi-VN" sz="7200">
                <a:solidFill>
                  <a:schemeClr val="bg1"/>
                </a:solidFill>
              </a:rPr>
              <a:t>Chúa xuống muôn ân lộc cho chúng con suốt cả cuộc đời.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396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000" u="sng" smtClean="0">
                <a:solidFill>
                  <a:srgbClr val="FFFF00"/>
                </a:solidFill>
              </a:rPr>
              <a:t>Tk4:</a:t>
            </a:r>
            <a:r>
              <a:rPr lang="en-US" sz="6000" smtClean="0">
                <a:solidFill>
                  <a:schemeClr val="bg1"/>
                </a:solidFill>
              </a:rPr>
              <a:t> Ước mong cả đời sống bạn những thấy Gia-liêm được mãi hưng thịnh. Được sống lâu dài cùng tử tôn. Cầu chúc Ít-ra-el bình an.</a:t>
            </a:r>
            <a:endParaRPr lang="en-US" sz="6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960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236</Words>
  <Application>Microsoft Office PowerPoint</Application>
  <PresentationFormat>On-screen Show (16:9)</PresentationFormat>
  <Paragraphs>13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Office Theme</vt:lpstr>
      <vt:lpstr>3_Office Theme</vt:lpstr>
      <vt:lpstr>1_Office Theme</vt:lpstr>
      <vt:lpstr>2_Office Theme</vt:lpstr>
      <vt:lpstr>THÁNH VỊNH 127 CHÚA NHẬT XXVII THƯỜNG NIÊN NĂM B  LM KIM LONG</vt:lpstr>
      <vt:lpstr>Đk: Xin Chúa xuống muôn ân lộc cho chúng con suốt cả cuộc đời.</vt:lpstr>
      <vt:lpstr>Tk1:  Phúc thay bạn nào kính sợ Chúa, bước đi trong đường lối của Ngài. Bạn hưởng công nghiệp bạn làm ra, cuộc sống cứ luôn gặp may. </vt:lpstr>
      <vt:lpstr>Đk: Xin Chúa xuống muôn ân lộc cho chúng con suốt cả cuộc đời.</vt:lpstr>
      <vt:lpstr>Tk2: Cứ trông như hiền thê bạn đó, giống cây nho đầy trái thơm nồng. Tựa gốc ô-liu là bầy con cùng xúm xít quanh bàn ăn.</vt:lpstr>
      <vt:lpstr>Đk: Xin Chúa xuống muôn ân lộc cho chúng con suốt cả cuộc đời.</vt:lpstr>
      <vt:lpstr>Tk3: Bởi chưng đây là chính lộc phúc Chúa ban cho kẻ kính sợ Ngài. Nguyện Chúa thương bạn từ Si-on, tràn xuống phúc ân triền miên.</vt:lpstr>
      <vt:lpstr>Đk: Xin Chúa xuống muôn ân lộc cho chúng con suốt cả cuộc đời.</vt:lpstr>
      <vt:lpstr>Tk4: Ước mong cả đời sống bạn những thấy Gia-liêm được mãi hưng thịnh. Được sống lâu dài cùng tử tôn. Cầu chúc Ít-ra-el bình an.</vt:lpstr>
      <vt:lpstr>Đk: Xin Chúa xuống muôn ân lộc cho chúng con suốt cả cuộc đời.</vt:lpstr>
      <vt:lpstr>PowerPoint Presentation</vt:lpstr>
      <vt:lpstr>Nếu chúng ta yêu thương nhau thì Thiên Chúa ở trong chúng ta, và tình yêu của Ngài nơi chúng ta tuyệt hảo.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THÁNH VỊNH 79 CHÚA NHẬT I MÙA VỌNG NĂM B LM KIM LONG</dc:title>
  <dc:creator>Hung Nam</dc:creator>
  <cp:lastModifiedBy>Hung Nam</cp:lastModifiedBy>
  <cp:revision>56</cp:revision>
  <dcterms:created xsi:type="dcterms:W3CDTF">2023-12-12T06:39:41Z</dcterms:created>
  <dcterms:modified xsi:type="dcterms:W3CDTF">2023-12-12T13:40:04Z</dcterms:modified>
</cp:coreProperties>
</file>