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80" r:id="rId13"/>
    <p:sldId id="281" r:id="rId14"/>
    <p:sldId id="261" r:id="rId15"/>
    <p:sldId id="262" r:id="rId16"/>
    <p:sldId id="263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127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XXVII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 smtClean="0">
                <a:solidFill>
                  <a:schemeClr val="bg1"/>
                </a:solidFill>
              </a:rPr>
              <a:t>Xin </a:t>
            </a:r>
            <a:r>
              <a:rPr lang="vi-VN" sz="7200">
                <a:solidFill>
                  <a:schemeClr val="bg1"/>
                </a:solidFill>
              </a:rPr>
              <a:t>Chúa xuống muôn ân lộc cho chúng con suốt cả cuộc đời.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17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en-US" sz="5400" smtClean="0">
                <a:solidFill>
                  <a:schemeClr val="bg1"/>
                </a:solidFill>
              </a:rPr>
              <a:t>Nếu chúng ta yêu thương nhau thì Thiên Chúa ở trong chúng ta, và tình yêu của Ngài nơi chúng ta tuyệt hảo.</a:t>
            </a:r>
            <a:endParaRPr lang="vi-VN" sz="54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en-US" sz="7200" smtClean="0">
                <a:solidFill>
                  <a:schemeClr val="bg1"/>
                </a:solidFill>
              </a:rPr>
              <a:t>Xin Chúa xuống muôn ân lộc cho chúng con suốt cả cuộc đời.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FFFF00"/>
                </a:solidFill>
              </a:rPr>
              <a:t>Tk1:</a:t>
            </a:r>
            <a:r>
              <a:rPr lang="en-US" sz="5400">
                <a:solidFill>
                  <a:schemeClr val="bg1"/>
                </a:solidFill>
              </a:rPr>
              <a:t> </a:t>
            </a:r>
            <a:r>
              <a:rPr lang="vi-VN" sz="5400">
                <a:solidFill>
                  <a:schemeClr val="bg1"/>
                </a:solidFill>
              </a:rPr>
              <a:t> Phúc thay bạn nào kính sợ Chúa, bước đi trong đường lối của Ngài. Bạn hưởng công nghiệp bạn làm ra, cuộc sống cứ luôn gặp may</a:t>
            </a:r>
            <a:r>
              <a:rPr lang="vi-VN" sz="5400">
                <a:solidFill>
                  <a:schemeClr val="bg1"/>
                </a:solidFill>
              </a:rPr>
              <a:t>. </a:t>
            </a:r>
            <a:endParaRPr lang="en-US" sz="5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Xin Chúa xuống muôn ân lộc cho chúng con suốt cả cuộc đời.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Tk2:</a:t>
            </a:r>
            <a:r>
              <a:rPr lang="en-US" sz="600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Cứ trông như hiền thê bạn đó, giống cây nho đầy trái thơm nồng. Tựa gốc ô-liu là bầy con cùng xúm xít quanh </a:t>
            </a:r>
            <a:r>
              <a:rPr lang="vi-VN" sz="6000">
                <a:solidFill>
                  <a:schemeClr val="bg1"/>
                </a:solidFill>
              </a:rPr>
              <a:t>bàn </a:t>
            </a:r>
            <a:r>
              <a:rPr lang="vi-VN" sz="6000" smtClean="0">
                <a:solidFill>
                  <a:schemeClr val="bg1"/>
                </a:solidFill>
              </a:rPr>
              <a:t>ăn</a:t>
            </a:r>
            <a:r>
              <a:rPr lang="en-US" sz="6000" smtClean="0">
                <a:solidFill>
                  <a:schemeClr val="bg1"/>
                </a:solidFill>
              </a:rPr>
              <a:t>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Xin Chúa xuống muôn ân lộc cho chúng con suốt cả cuộc đời.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Tk3: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Bởi chưng đây là chính lộc phúc Chúa ban cho kẻ kính sợ Ngài. Nguyện Chúa thương bạn từ Si-on, tràn xuống phúc ân </a:t>
            </a:r>
            <a:r>
              <a:rPr lang="vi-VN" sz="6000">
                <a:solidFill>
                  <a:schemeClr val="bg1"/>
                </a:solidFill>
              </a:rPr>
              <a:t>triền </a:t>
            </a:r>
            <a:r>
              <a:rPr lang="vi-VN" sz="6000" smtClean="0">
                <a:solidFill>
                  <a:schemeClr val="bg1"/>
                </a:solidFill>
              </a:rPr>
              <a:t>miên</a:t>
            </a:r>
            <a:r>
              <a:rPr lang="en-US" sz="6000" smtClean="0">
                <a:solidFill>
                  <a:schemeClr val="bg1"/>
                </a:solidFill>
              </a:rPr>
              <a:t>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 smtClean="0">
                <a:solidFill>
                  <a:schemeClr val="bg1"/>
                </a:solidFill>
              </a:rPr>
              <a:t>Xin </a:t>
            </a:r>
            <a:r>
              <a:rPr lang="vi-VN" sz="7200">
                <a:solidFill>
                  <a:schemeClr val="bg1"/>
                </a:solidFill>
              </a:rPr>
              <a:t>Chúa xuống muôn ân lộc cho chúng con suốt cả cuộc đời.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Tk4:</a:t>
            </a:r>
            <a:r>
              <a:rPr lang="en-US" sz="6000" smtClean="0">
                <a:solidFill>
                  <a:schemeClr val="bg1"/>
                </a:solidFill>
              </a:rPr>
              <a:t> Ước mong cả đời sống bạn những thấy Gia-liêm được mãi hưng thịnh. Được sống lâu dài cùng tử tôn. Cầu chúc Ít-ra-el bình an.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96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236</Words>
  <Application>Microsoft Office PowerPoint</Application>
  <PresentationFormat>On-screen Show (16:9)</PresentationFormat>
  <Paragraphs>13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3_Office Theme</vt:lpstr>
      <vt:lpstr>1_Office Theme</vt:lpstr>
      <vt:lpstr>2_Office Theme</vt:lpstr>
      <vt:lpstr>THÁNH VỊNH 127 CHÚA NHẬT XXVII THƯỜNG NIÊN NĂM B  LM KIM LONG</vt:lpstr>
      <vt:lpstr>Đk: Xin Chúa xuống muôn ân lộc cho chúng con suốt cả cuộc đời.</vt:lpstr>
      <vt:lpstr>Tk1:  Phúc thay bạn nào kính sợ Chúa, bước đi trong đường lối của Ngài. Bạn hưởng công nghiệp bạn làm ra, cuộc sống cứ luôn gặp may. </vt:lpstr>
      <vt:lpstr>Đk: Xin Chúa xuống muôn ân lộc cho chúng con suốt cả cuộc đời.</vt:lpstr>
      <vt:lpstr>Tk2: Cứ trông như hiền thê bạn đó, giống cây nho đầy trái thơm nồng. Tựa gốc ô-liu là bầy con cùng xúm xít quanh bàn ăn.</vt:lpstr>
      <vt:lpstr>Đk: Xin Chúa xuống muôn ân lộc cho chúng con suốt cả cuộc đời.</vt:lpstr>
      <vt:lpstr>Tk3: Bởi chưng đây là chính lộc phúc Chúa ban cho kẻ kính sợ Ngài. Nguyện Chúa thương bạn từ Si-on, tràn xuống phúc ân triền miên.</vt:lpstr>
      <vt:lpstr>Đk: Xin Chúa xuống muôn ân lộc cho chúng con suốt cả cuộc đời.</vt:lpstr>
      <vt:lpstr>Tk4: Ước mong cả đời sống bạn những thấy Gia-liêm được mãi hưng thịnh. Được sống lâu dài cùng tử tôn. Cầu chúc Ít-ra-el bình an.</vt:lpstr>
      <vt:lpstr>Đk: Xin Chúa xuống muôn ân lộc cho chúng con suốt cả cuộc đời.</vt:lpstr>
      <vt:lpstr>PowerPoint Presentation</vt:lpstr>
      <vt:lpstr>Nếu chúng ta yêu thương nhau thì Thiên Chúa ở trong chúng ta, và tình yêu của Ngài nơi chúng ta tuyệt hảo.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56</cp:revision>
  <dcterms:created xsi:type="dcterms:W3CDTF">2023-12-12T06:39:41Z</dcterms:created>
  <dcterms:modified xsi:type="dcterms:W3CDTF">2023-12-12T13:40:04Z</dcterms:modified>
</cp:coreProperties>
</file>