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 id="2147483708" r:id="rId3"/>
    <p:sldMasterId id="2147483720" r:id="rId4"/>
    <p:sldMasterId id="2147483732" r:id="rId5"/>
  </p:sldMasterIdLst>
  <p:sldIdLst>
    <p:sldId id="256" r:id="rId6"/>
    <p:sldId id="257" r:id="rId7"/>
    <p:sldId id="258" r:id="rId8"/>
    <p:sldId id="280" r:id="rId9"/>
    <p:sldId id="259" r:id="rId10"/>
    <p:sldId id="281" r:id="rId11"/>
    <p:sldId id="276" r:id="rId12"/>
    <p:sldId id="282" r:id="rId13"/>
    <p:sldId id="261" r:id="rId14"/>
    <p:sldId id="262" r:id="rId15"/>
    <p:sldId id="263"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10176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34435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5424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70304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27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2950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2839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3460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07605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87493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592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498063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127</a:t>
            </a:r>
            <a:r>
              <a:rPr lang="en-US" smtClean="0">
                <a:solidFill>
                  <a:srgbClr val="C00000"/>
                </a:solidFill>
              </a:rPr>
              <a:t/>
            </a:r>
            <a:br>
              <a:rPr lang="en-US" smtClean="0">
                <a:solidFill>
                  <a:srgbClr val="C00000"/>
                </a:solidFill>
              </a:rPr>
            </a:br>
            <a:r>
              <a:rPr lang="en-US" smtClean="0">
                <a:solidFill>
                  <a:srgbClr val="C00000"/>
                </a:solidFill>
              </a:rPr>
              <a:t>MỒNG HAI TẾT</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en-US" sz="4800" smtClean="0">
                <a:solidFill>
                  <a:srgbClr val="002060"/>
                </a:solidFill>
              </a:rPr>
              <a:t>Phúc thay người tôn sợ Chúa, đặt niềm vui sướng nơi mệnh lệnh Chúa truyền. Con cháu họ hùng cường trong đất nước, bao kẻ lành được chúc phúc bền lâu.</a:t>
            </a:r>
            <a:endParaRPr lang="en-US" sz="40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Phúc thay bạn nào kính sợ Chúa, ăn ở theo đường lối Ngài.</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Phúc thay bạn nào kính sợ Chúa, bước đi trong đường lối của Ngài. Bạn hưởng công nghiệp bạn làm ra, cuộc sống cứ luôn gặp may.</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Phúc thay bạn nào kính sợ Chúa, ăn ở theo đường lối Ngài.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C00000"/>
                </a:solidFill>
              </a:rPr>
              <a:t>Tk2:</a:t>
            </a:r>
            <a:r>
              <a:rPr lang="en-US" sz="6000">
                <a:solidFill>
                  <a:srgbClr val="002060"/>
                </a:solidFill>
              </a:rPr>
              <a:t> </a:t>
            </a:r>
            <a:r>
              <a:rPr lang="vi-VN" sz="6000">
                <a:solidFill>
                  <a:srgbClr val="002060"/>
                </a:solidFill>
              </a:rPr>
              <a:t>Cứ trông như hiền thê bạn đó, giống cây nho đầy trái thơm nồng. Tựa gốc Ô-liu là bầy con cùng xúm xít quanh bàn ăn.</a:t>
            </a:r>
            <a:endParaRPr lang="en-US" sz="60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Phúc thay bạn nào kính sợ Chúa, ăn ở theo đường lối Ngài.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C00000"/>
                </a:solidFill>
              </a:rPr>
              <a:t>Tk3:</a:t>
            </a:r>
            <a:r>
              <a:rPr lang="en-US" sz="6000" smtClean="0">
                <a:solidFill>
                  <a:srgbClr val="002060"/>
                </a:solidFill>
              </a:rPr>
              <a:t> </a:t>
            </a:r>
            <a:r>
              <a:rPr lang="vi-VN" sz="6000">
                <a:solidFill>
                  <a:srgbClr val="002060"/>
                </a:solidFill>
              </a:rPr>
              <a:t>Bởi chưng đây là chính lộc phúc Chúa ban cho kẻ kính sợ Ngài. Nguyện Chúa thương bạn từ Si-on, tràn xuống phúc ân triền miên.</a:t>
            </a:r>
            <a:endParaRPr lang="en-US" sz="60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Phúc thay bạn nào kính sợ Chúa, ăn ở theo đường lối Ngài.</a:t>
            </a:r>
            <a:endParaRPr lang="en-US" sz="7200">
              <a:solidFill>
                <a:srgbClr val="002060"/>
              </a:solidFill>
            </a:endParaRPr>
          </a:p>
        </p:txBody>
      </p:sp>
    </p:spTree>
    <p:extLst>
      <p:ext uri="{BB962C8B-B14F-4D97-AF65-F5344CB8AC3E}">
        <p14:creationId xmlns:p14="http://schemas.microsoft.com/office/powerpoint/2010/main" val="1490297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205</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Office Theme</vt:lpstr>
      <vt:lpstr>1_Office Theme</vt:lpstr>
      <vt:lpstr>2_Office Theme</vt:lpstr>
      <vt:lpstr>3_Office Theme</vt:lpstr>
      <vt:lpstr>4_Office Theme</vt:lpstr>
      <vt:lpstr>THÁNH VỊNH 127 MỒNG HAI TẾT LM KIM LONG</vt:lpstr>
      <vt:lpstr>Đk: Phúc thay bạn nào kính sợ Chúa, ăn ở theo đường lối Ngài.</vt:lpstr>
      <vt:lpstr>Tk1: Phúc thay bạn nào kính sợ Chúa, bước đi trong đường lối của Ngài. Bạn hưởng công nghiệp bạn làm ra, cuộc sống cứ luôn gặp may.</vt:lpstr>
      <vt:lpstr>Đk: Phúc thay bạn nào kính sợ Chúa, ăn ở theo đường lối Ngài.</vt:lpstr>
      <vt:lpstr>Tk2: Cứ trông như hiền thê bạn đó, giống cây nho đầy trái thơm nồng. Tựa gốc Ô-liu là bầy con cùng xúm xít quanh bàn ăn.</vt:lpstr>
      <vt:lpstr>Đk: Phúc thay bạn nào kính sợ Chúa, ăn ở theo đường lối Ngài.</vt:lpstr>
      <vt:lpstr>Tk3: Bởi chưng đây là chính lộc phúc Chúa ban cho kẻ kính sợ Ngài. Nguyện Chúa thương bạn từ Si-on, tràn xuống phúc ân triền miên.</vt:lpstr>
      <vt:lpstr>Đk: Phúc thay bạn nào kính sợ Chúa, ăn ở theo đường lối Ngài.</vt:lpstr>
      <vt:lpstr>PowerPoint Presentation</vt:lpstr>
      <vt:lpstr>Phúc thay người tôn sợ Chúa, đặt niềm vui sướng nơi mệnh lệnh Chúa truyền. Con cháu họ hùng cường trong đất nước, bao kẻ lành được chúc phúc bền lâu.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20</cp:revision>
  <dcterms:created xsi:type="dcterms:W3CDTF">2023-12-12T06:39:41Z</dcterms:created>
  <dcterms:modified xsi:type="dcterms:W3CDTF">2023-12-12T08:43:58Z</dcterms:modified>
</cp:coreProperties>
</file>