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80" r:id="rId13"/>
    <p:sldId id="281" r:id="rId14"/>
    <p:sldId id="261" r:id="rId15"/>
    <p:sldId id="262" r:id="rId16"/>
    <p:sldId id="26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129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Vì Chúa một niềm từ ái, ơn cứu độ nơi Ngài chứa chan.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09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5000">
                <a:solidFill>
                  <a:schemeClr val="bg1"/>
                </a:solidFill>
              </a:rPr>
              <a:t>Chúa nói: giờ là lúc thủ lãnh thế gian bị khai trừ. Phần Tôi khi được giương cao khỏi đất, Tôi sẽ kéo mọi người đến cùng Tôi.</a:t>
            </a:r>
            <a:endParaRPr lang="vi-VN" sz="5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Vì Chúa một niềm từ ái, ơn cứu độ nơi Ngài chứa chan.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en-US" sz="5400">
                <a:solidFill>
                  <a:schemeClr val="bg1"/>
                </a:solidFill>
              </a:rPr>
              <a:t>Từ vực thẳm con kêu lên Ngài, lạy Chúa, muôn lạy Chúa xin Ngài lắng nghe. Xin lắng tai thẩm nhận bao lời con tha thiết nguyện cầu.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Vì Chúa một niềm từ ái, ơn cứu độ nơi Ngài chứa chan.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Ngài mà chấp bao nhiêu sai phạm, lạy Chúa ai người sẽ mong còn đứng yên. Nhưng Chúa thương khoan hồng nên đoàn con luôn kính sợ Ngài.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Vì Chúa một niềm từ ái, ơn cứu độ nơi Ngài chứa chan.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Lòng thành khẩn con trông mong Ngài, lạy Chúa nơi lời Chúa con hằng vững tin. Như lính canh mỏi mòn mong hừng đông, con ngóng trông Ngài.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Vì Chúa một niềm từ ái, ơn cứu độ nơi Ngài chứa chan.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Tk4: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Cậy vào Chúa, Ít-ra-en nào vì Chúa ban rộng rãi ơn giải thoát ta. Luôn xót thương trọn niềm, cho thần dân xa thoát tội tình.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933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256</Words>
  <Application>Microsoft Office PowerPoint</Application>
  <PresentationFormat>On-screen Show (16:9)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3_Office Theme</vt:lpstr>
      <vt:lpstr>1_Office Theme</vt:lpstr>
      <vt:lpstr>2_Office Theme</vt:lpstr>
      <vt:lpstr>THÁNH VỊNH 129 CHÚA NHẬT X THƯỜNG NIÊN NĂM B  LM KIM LONG</vt:lpstr>
      <vt:lpstr>Đk: Vì Chúa một niềm từ ái, ơn cứu độ nơi Ngài chứa chan.</vt:lpstr>
      <vt:lpstr>Tk1: Từ vực thẳm con kêu lên Ngài, lạy Chúa, muôn lạy Chúa xin Ngài lắng nghe. Xin lắng tai thẩm nhận bao lời con tha thiết nguyện cầu.</vt:lpstr>
      <vt:lpstr>Đk: Vì Chúa một niềm từ ái, ơn cứu độ nơi Ngài chứa chan.</vt:lpstr>
      <vt:lpstr>Tk2: Ngài mà chấp bao nhiêu sai phạm, lạy Chúa ai người sẽ mong còn đứng yên. Nhưng Chúa thương khoan hồng nên đoàn con luôn kính sợ Ngài.</vt:lpstr>
      <vt:lpstr>Đk: Vì Chúa một niềm từ ái, ơn cứu độ nơi Ngài chứa chan.</vt:lpstr>
      <vt:lpstr>Tk3: Lòng thành khẩn con trông mong Ngài, lạy Chúa nơi lời Chúa con hằng vững tin. Như lính canh mỏi mòn mong hừng đông, con ngóng trông Ngài.</vt:lpstr>
      <vt:lpstr>Đk: Vì Chúa một niềm từ ái, ơn cứu độ nơi Ngài chứa chan.</vt:lpstr>
      <vt:lpstr>Tk4: Cậy vào Chúa, Ít-ra-en nào vì Chúa ban rộng rãi ơn giải thoát ta. Luôn xót thương trọn niềm, cho thần dân xa thoát tội tình.</vt:lpstr>
      <vt:lpstr>Đk: Vì Chúa một niềm từ ái, ơn cứu độ nơi Ngài chứa chan.</vt:lpstr>
      <vt:lpstr>PowerPoint Presentation</vt:lpstr>
      <vt:lpstr>Chúa nói: giờ là lúc thủ lãnh thế gian bị khai trừ. Phần Tôi khi được giương cao khỏi đất, Tôi sẽ kéo mọi người đến cùng Tôi.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38</cp:revision>
  <dcterms:created xsi:type="dcterms:W3CDTF">2023-12-12T06:39:41Z</dcterms:created>
  <dcterms:modified xsi:type="dcterms:W3CDTF">2023-12-12T12:40:49Z</dcterms:modified>
</cp:coreProperties>
</file>