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</p:sldMasterIdLst>
  <p:sldIdLst>
    <p:sldId id="256" r:id="rId5"/>
    <p:sldId id="257" r:id="rId6"/>
    <p:sldId id="258" r:id="rId7"/>
    <p:sldId id="270" r:id="rId8"/>
    <p:sldId id="259" r:id="rId9"/>
    <p:sldId id="275" r:id="rId10"/>
    <p:sldId id="276" r:id="rId11"/>
    <p:sldId id="279" r:id="rId12"/>
    <p:sldId id="280" r:id="rId13"/>
    <p:sldId id="281" r:id="rId14"/>
    <p:sldId id="261" r:id="rId15"/>
    <p:sldId id="262" r:id="rId16"/>
    <p:sldId id="263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00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13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9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96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82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51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5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01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22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38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41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24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55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53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58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20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75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193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31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894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398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769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330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413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10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3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997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7363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18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123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6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7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THÁNH VỊNH </a:t>
            </a:r>
            <a:r>
              <a:rPr lang="en-US" smtClean="0">
                <a:solidFill>
                  <a:srgbClr val="FFFF00"/>
                </a:solidFill>
              </a:rPr>
              <a:t>129</a:t>
            </a: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CHÚA NHẬT X THƯỜNG NIÊN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NĂM B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LM </a:t>
            </a:r>
            <a:r>
              <a:rPr lang="en-US" smtClean="0">
                <a:solidFill>
                  <a:srgbClr val="FFFF00"/>
                </a:solidFill>
              </a:rPr>
              <a:t>KIM LONG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Vì Chúa một niềm từ ái, ơn cứu độ nơi Ngài chứa chan.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097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94159"/>
            <a:ext cx="9144000" cy="3581400"/>
          </a:xfrm>
        </p:spPr>
        <p:txBody>
          <a:bodyPr>
            <a:noAutofit/>
          </a:bodyPr>
          <a:lstStyle/>
          <a:p>
            <a:pPr algn="just"/>
            <a:r>
              <a:rPr lang="vi-VN" sz="5000">
                <a:solidFill>
                  <a:schemeClr val="bg1"/>
                </a:solidFill>
              </a:rPr>
              <a:t>Chúa nói: giờ là lúc thủ lãnh thế gian bị khai trừ. Phần Tôi khi được giương cao khỏi đất, Tôi sẽ kéo mọi người đến cùng Tôi.</a:t>
            </a:r>
            <a:endParaRPr lang="vi-VN" sz="50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FFFF00"/>
                </a:solidFill>
              </a:rPr>
              <a:t>Alleluia-Alleluia</a:t>
            </a:r>
            <a:endParaRPr lang="en-US" sz="3600" u="sng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4458474"/>
            <a:ext cx="21082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mtClean="0">
                <a:solidFill>
                  <a:srgbClr val="FFFF00"/>
                </a:solidFill>
              </a:rPr>
              <a:t>Alleluia…</a:t>
            </a:r>
            <a:endParaRPr lang="en-US" sz="4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Vì Chúa một niềm từ ái, ơn cứu độ nơi Ngài chứa chan.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Tk1:</a:t>
            </a:r>
            <a:r>
              <a:rPr lang="en-US" sz="5400">
                <a:solidFill>
                  <a:schemeClr val="bg1"/>
                </a:solidFill>
              </a:rPr>
              <a:t> </a:t>
            </a:r>
            <a:r>
              <a:rPr lang="en-US" sz="5400">
                <a:solidFill>
                  <a:schemeClr val="bg1"/>
                </a:solidFill>
              </a:rPr>
              <a:t>Từ vực thẳm con kêu lên Ngài, lạy Chúa, muôn lạy Chúa xin Ngài lắng nghe. Xin lắng tai thẩm nhận bao lời con tha thiết nguyện cầu.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Vì Chúa một niềm từ ái, ơn cứu độ nơi Ngài chứa chan.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Tk2:</a:t>
            </a:r>
            <a:r>
              <a:rPr lang="en-US" sz="540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Ngài mà chấp bao nhiêu sai phạm, lạy Chúa ai người sẽ mong còn đứng yên. Nhưng Chúa thương khoan hồng nên đoàn con luôn kính sợ Ngài.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Vì Chúa một niềm từ ái, ơn cứu độ nơi Ngài chứa chan.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6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Tk3:</a:t>
            </a:r>
            <a:r>
              <a:rPr lang="en-US" sz="5400" smtClean="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Lòng thành khẩn con trông mong Ngài, lạy Chúa nơi lời Chúa con hằng vững tin. Như lính canh mỏi mòn mong hừng đông, con ngóng trông Ngài.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0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Vì Chúa một niềm từ ái, ơn cứu độ nơi Ngài chứa chan.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9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Tk4:</a:t>
            </a:r>
            <a:r>
              <a:rPr lang="en-US" sz="5400" smtClean="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Cậy vào Chúa, Ít-ra-en nào vì Chúa ban rộng rãi ơn giải thoát ta. Luôn xót thương trọn niềm, cho thần dân xa thoát tội tình.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933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256</Words>
  <Application>Microsoft Office PowerPoint</Application>
  <PresentationFormat>On-screen Show (16:9)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Office Theme</vt:lpstr>
      <vt:lpstr>3_Office Theme</vt:lpstr>
      <vt:lpstr>1_Office Theme</vt:lpstr>
      <vt:lpstr>2_Office Theme</vt:lpstr>
      <vt:lpstr>THÁNH VỊNH 129 CHÚA NHẬT X THƯỜNG NIÊN NĂM B  LM KIM LONG</vt:lpstr>
      <vt:lpstr>Đk: Vì Chúa một niềm từ ái, ơn cứu độ nơi Ngài chứa chan.</vt:lpstr>
      <vt:lpstr>Tk1: Từ vực thẳm con kêu lên Ngài, lạy Chúa, muôn lạy Chúa xin Ngài lắng nghe. Xin lắng tai thẩm nhận bao lời con tha thiết nguyện cầu.</vt:lpstr>
      <vt:lpstr>Đk: Vì Chúa một niềm từ ái, ơn cứu độ nơi Ngài chứa chan.</vt:lpstr>
      <vt:lpstr>Tk2: Ngài mà chấp bao nhiêu sai phạm, lạy Chúa ai người sẽ mong còn đứng yên. Nhưng Chúa thương khoan hồng nên đoàn con luôn kính sợ Ngài.</vt:lpstr>
      <vt:lpstr>Đk: Vì Chúa một niềm từ ái, ơn cứu độ nơi Ngài chứa chan.</vt:lpstr>
      <vt:lpstr>Tk3: Lòng thành khẩn con trông mong Ngài, lạy Chúa nơi lời Chúa con hằng vững tin. Như lính canh mỏi mòn mong hừng đông, con ngóng trông Ngài.</vt:lpstr>
      <vt:lpstr>Đk: Vì Chúa một niềm từ ái, ơn cứu độ nơi Ngài chứa chan.</vt:lpstr>
      <vt:lpstr>Tk4: Cậy vào Chúa, Ít-ra-en nào vì Chúa ban rộng rãi ơn giải thoát ta. Luôn xót thương trọn niềm, cho thần dân xa thoát tội tình.</vt:lpstr>
      <vt:lpstr>Đk: Vì Chúa một niềm từ ái, ơn cứu độ nơi Ngài chứa chan.</vt:lpstr>
      <vt:lpstr>PowerPoint Presentation</vt:lpstr>
      <vt:lpstr>Chúa nói: giờ là lúc thủ lãnh thế gian bị khai trừ. Phần Tôi khi được giương cao khỏi đất, Tôi sẽ kéo mọi người đến cùng Tôi.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38</cp:revision>
  <dcterms:created xsi:type="dcterms:W3CDTF">2023-12-12T06:39:41Z</dcterms:created>
  <dcterms:modified xsi:type="dcterms:W3CDTF">2023-12-12T12:40:49Z</dcterms:modified>
</cp:coreProperties>
</file>