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</p:sldMasterIdLst>
  <p:sldIdLst>
    <p:sldId id="256" r:id="rId4"/>
    <p:sldId id="257" r:id="rId5"/>
    <p:sldId id="258" r:id="rId6"/>
    <p:sldId id="270" r:id="rId7"/>
    <p:sldId id="259" r:id="rId8"/>
    <p:sldId id="275" r:id="rId9"/>
    <p:sldId id="276" r:id="rId10"/>
    <p:sldId id="277" r:id="rId11"/>
    <p:sldId id="261" r:id="rId12"/>
    <p:sldId id="262" r:id="rId13"/>
    <p:sldId id="263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131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LỄ VỌNG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ĐỨC MẸ HỒN XÁC LÊN TRỜI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</a:t>
            </a:r>
            <a:r>
              <a:rPr lang="en-US" smtClean="0">
                <a:solidFill>
                  <a:srgbClr val="C00000"/>
                </a:solidFill>
              </a:rPr>
              <a:t>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6600">
                <a:solidFill>
                  <a:srgbClr val="002060"/>
                </a:solidFill>
              </a:rPr>
              <a:t>Phúc thay kẻ lắng nghe và tuân giữ lời Thiên Chúa.</a:t>
            </a:r>
            <a:endParaRPr lang="en-US" sz="54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đứng lên. Để cùng hòm bia uy linh Chúa ngự về chốn nghỉ ngơi.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Đang lúc ở Ep-ra-tha, vừa khi nghe được là chúng tôi tìm đến. Đến kiếm tìm hòm bia trong cánh đồng. Hân hoan vào chốn Chúa ngự đây mà cung bái.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đứng lên. Để cùng hòm bia uy linh Chúa ngự về chốn nghỉ ngơi.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Xin Chúa hãy cùng hòm bia về nơi an nghỉ cho chúng dân mừng rỡ. Chúa hãy vì bầy tôi Đa-vít Ngài. Không xua người Chúa xức dầu thiêng mà phong chức.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đứng lên. Để cùng hòm bia uy linh Chúa ngự về chốn nghỉ ngơi.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Thiên Chúa đã chọn Xi-on. Người lấy nơi này làm chốn an nghỉ mãi. Chúa phán rằng: Trải qua bao thế hệ. Ta an ngự mãi mãi ở đây vì ưa thích.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đứng lên. Để cùng hòm bia uy linh Chúa ngự về chốn nghỉ ngơi.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80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216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3_Office Theme</vt:lpstr>
      <vt:lpstr>1_Office Theme</vt:lpstr>
      <vt:lpstr>THÁNH VỊNH 131 LỄ VỌNG  ĐỨC MẸ HỒN XÁC LÊN TRỜI  LM KIM LONG</vt:lpstr>
      <vt:lpstr>Đk: Lạy Chúa xin đứng lên. Để cùng hòm bia uy linh Chúa ngự về chốn nghỉ ngơi.</vt:lpstr>
      <vt:lpstr>Tk1: Đang lúc ở Ep-ra-tha, vừa khi nghe được là chúng tôi tìm đến. Đến kiếm tìm hòm bia trong cánh đồng. Hân hoan vào chốn Chúa ngự đây mà cung bái.</vt:lpstr>
      <vt:lpstr>Đk: Lạy Chúa xin đứng lên. Để cùng hòm bia uy linh Chúa ngự về chốn nghỉ ngơi.</vt:lpstr>
      <vt:lpstr>Tk2: Xin Chúa hãy cùng hòm bia về nơi an nghỉ cho chúng dân mừng rỡ. Chúa hãy vì bầy tôi Đa-vít Ngài. Không xua người Chúa xức dầu thiêng mà phong chức.</vt:lpstr>
      <vt:lpstr>Đk: Lạy Chúa xin đứng lên. Để cùng hòm bia uy linh Chúa ngự về chốn nghỉ ngơi.</vt:lpstr>
      <vt:lpstr>Tk3: Thiên Chúa đã chọn Xi-on. Người lấy nơi này làm chốn an nghỉ mãi. Chúa phán rằng: Trải qua bao thế hệ. Ta an ngự mãi mãi ở đây vì ưa thích.</vt:lpstr>
      <vt:lpstr>Đk: Lạy Chúa xin đứng lên. Để cùng hòm bia uy linh Chúa ngự về chốn nghỉ ngơi.</vt:lpstr>
      <vt:lpstr>PowerPoint Presentation</vt:lpstr>
      <vt:lpstr>Phúc thay kẻ lắng nghe và tuân giữ lời Thiên Chúa.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16</cp:revision>
  <dcterms:created xsi:type="dcterms:W3CDTF">2023-12-12T06:39:41Z</dcterms:created>
  <dcterms:modified xsi:type="dcterms:W3CDTF">2023-12-12T07:48:26Z</dcterms:modified>
</cp:coreProperties>
</file>