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70" r:id="rId5"/>
    <p:sldId id="259" r:id="rId6"/>
    <p:sldId id="271" r:id="rId7"/>
    <p:sldId id="260" r:id="rId8"/>
    <p:sldId id="272" r:id="rId9"/>
    <p:sldId id="273" r:id="rId10"/>
    <p:sldId id="274" r:id="rId11"/>
    <p:sldId id="261" r:id="rId12"/>
    <p:sldId id="262" r:id="rId13"/>
    <p:sldId id="263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6FC48-A694-4A61-B061-EEB032360372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73EF4-43FC-4964-968C-59070CA35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30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73EF4-43FC-4964-968C-59070CA358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92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THÁNH </a:t>
            </a:r>
            <a:r>
              <a:rPr lang="en-US">
                <a:solidFill>
                  <a:srgbClr val="FFFF00"/>
                </a:solidFill>
              </a:rPr>
              <a:t>VỊNH </a:t>
            </a:r>
            <a:r>
              <a:rPr lang="en-US" smtClean="0">
                <a:solidFill>
                  <a:srgbClr val="FFFF00"/>
                </a:solidFill>
              </a:rPr>
              <a:t>135</a:t>
            </a:r>
            <a:r>
              <a:rPr lang="en-US">
                <a:solidFill>
                  <a:srgbClr val="FFFF00"/>
                </a:solidFill>
              </a:rPr>
              <a:t/>
            </a:r>
            <a:br>
              <a:rPr lang="en-US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CHÚA </a:t>
            </a:r>
            <a:r>
              <a:rPr lang="en-US">
                <a:solidFill>
                  <a:srgbClr val="FFFF00"/>
                </a:solidFill>
              </a:rPr>
              <a:t>NHẬT </a:t>
            </a:r>
            <a:r>
              <a:rPr lang="en-US" smtClean="0">
                <a:solidFill>
                  <a:srgbClr val="FFFF00"/>
                </a:solidFill>
              </a:rPr>
              <a:t>IV </a:t>
            </a:r>
            <a:r>
              <a:rPr lang="en-US">
                <a:solidFill>
                  <a:srgbClr val="FFFF00"/>
                </a:solidFill>
              </a:rPr>
              <a:t>MÙA CHAY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NĂM </a:t>
            </a:r>
            <a:r>
              <a:rPr lang="en-US" smtClean="0">
                <a:solidFill>
                  <a:srgbClr val="FFFF00"/>
                </a:solidFill>
              </a:rPr>
              <a:t>B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LM KIM LONG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 smtClean="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Lưỡi tôi dính cứng trong họng nếu tôi không hoài niệm đến ngươi.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54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0"/>
            <a:ext cx="9144000" cy="3352800"/>
          </a:xfrm>
        </p:spPr>
        <p:txBody>
          <a:bodyPr>
            <a:noAutofit/>
          </a:bodyPr>
          <a:lstStyle/>
          <a:p>
            <a:pPr algn="just"/>
            <a:r>
              <a:rPr lang="vi-VN" sz="5400">
                <a:solidFill>
                  <a:schemeClr val="bg1"/>
                </a:solidFill>
              </a:rPr>
              <a:t>Thiên Chúa yêu thế gian đến nỗi ban Con Một của Ngài, để những ai tin vào Con của Ngài thhif được sống muôn đời.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FFFF00"/>
                </a:solidFill>
              </a:rPr>
              <a:t>Câu Xướng Trước Phúc Âm</a:t>
            </a:r>
            <a:endParaRPr lang="en-US" sz="3600" u="sng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Lưỡi tôi dính cứng trong họng nếu tôi không hoài niệm đến ngươi.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Tk1: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Ta ra ngồi ở dòng sông Ba-by-lon, khóc nức nở vì nhớ Si-on. Trên những cành cây dương liễu ta tạm gác cây đàn.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 smtClean="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Lưỡi tôi dính cứng trong họng nếu tôi không hoài niệm đến ngươi.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Tk2: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Quân canh tù mời gọi ta ca vang lên, lũ cướp này giục gắng vui lên: Hãy hát điệu Si-on cũ, cung nhạc thánh nghe nào.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 smtClean="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Lưỡi tôi dính cứng trong họng nếu tôi không hoài niệm đến ngươi.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Tk3:</a:t>
            </a:r>
            <a:r>
              <a:rPr lang="en-US" sz="5400" smtClean="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Nơi quê người đời nào ta đây ca lên khúc nhã nhạc mừng Chúa dân ta. Hết nhớ về Gia-liêm nữa, tay này hãy tê bại.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 smtClean="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Lưỡi tôi dính cứng trong họng nếu tôi không hoài niệm đến ngươi.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Tk4:</a:t>
            </a:r>
            <a:r>
              <a:rPr lang="en-US" sz="5400" smtClean="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Tấc lưỡi này thụt vào họng ta luôn đi nếu cõi lòng chẳng nhớ Gia-liêm. Nếu chẳng đặt Gia-liêm mãi làm tuyệt đỉnh vui mừng.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92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237</Words>
  <Application>Microsoft Office PowerPoint</Application>
  <PresentationFormat>On-screen Show (16:9)</PresentationFormat>
  <Paragraphs>13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THÁNH VỊNH 135 CHÚA NHẬT IV MÙA CHAY NĂM B LM KIM LONG</vt:lpstr>
      <vt:lpstr>Đk: Lưỡi tôi dính cứng trong họng nếu tôi không hoài niệm đến ngươi.</vt:lpstr>
      <vt:lpstr>Tk1: Ta ra ngồi ở dòng sông Ba-by-lon, khóc nức nở vì nhớ Si-on. Trên những cành cây dương liễu ta tạm gác cây đàn.</vt:lpstr>
      <vt:lpstr>Đk: Lưỡi tôi dính cứng trong họng nếu tôi không hoài niệm đến ngươi.</vt:lpstr>
      <vt:lpstr>Tk2: Quân canh tù mời gọi ta ca vang lên, lũ cướp này giục gắng vui lên: Hãy hát điệu Si-on cũ, cung nhạc thánh nghe nào.</vt:lpstr>
      <vt:lpstr>Đk: Lưỡi tôi dính cứng trong họng nếu tôi không hoài niệm đến ngươi.</vt:lpstr>
      <vt:lpstr>Tk3: Nơi quê người đời nào ta đây ca lên khúc nhã nhạc mừng Chúa dân ta. Hết nhớ về Gia-liêm nữa, tay này hãy tê bại.</vt:lpstr>
      <vt:lpstr>Đk: Lưỡi tôi dính cứng trong họng nếu tôi không hoài niệm đến ngươi.</vt:lpstr>
      <vt:lpstr>Tk4: Tấc lưỡi này thụt vào họng ta luôn đi nếu cõi lòng chẳng nhớ Gia-liêm. Nếu chẳng đặt Gia-liêm mãi làm tuyệt đỉnh vui mừng.</vt:lpstr>
      <vt:lpstr>Đk: Lưỡi tôi dính cứng trong họng nếu tôi không hoài niệm đến ngươi.</vt:lpstr>
      <vt:lpstr>PowerPoint Presentation</vt:lpstr>
      <vt:lpstr>Thiên Chúa yêu thế gian đến nỗi ban Con Một của Ngài, để những ai tin vào Con của Ngài thhif được sống muôn đời.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10</cp:revision>
  <dcterms:created xsi:type="dcterms:W3CDTF">2023-12-12T06:39:41Z</dcterms:created>
  <dcterms:modified xsi:type="dcterms:W3CDTF">2023-12-12T09:06:13Z</dcterms:modified>
</cp:coreProperties>
</file>