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144</a:t>
            </a:r>
            <a:r>
              <a:rPr lang="en-US" smtClean="0">
                <a:solidFill>
                  <a:srgbClr val="FFFF00"/>
                </a:solidFill>
              </a:rPr>
              <a:t/>
            </a:r>
            <a:br>
              <a:rPr lang="en-US" smtClean="0">
                <a:solidFill>
                  <a:srgbClr val="FFFF00"/>
                </a:solidFill>
              </a:rPr>
            </a:br>
            <a:r>
              <a:rPr lang="en-US" smtClean="0">
                <a:solidFill>
                  <a:srgbClr val="FFFF00"/>
                </a:solidFill>
              </a:rPr>
              <a:t>CHÚA NHẬT XVII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6000">
                <a:solidFill>
                  <a:schemeClr val="bg1"/>
                </a:solidFill>
              </a:rPr>
              <a:t>Một tiên tri vĩ đại đã xuất hiện giữa chúng ta, và Thiên Chúa đã viếng thăm dân Ngài.</a:t>
            </a:r>
            <a:endParaRPr lang="vi-VN" sz="60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Lạy Chúa, khi Ngài rộng mở tay ban là bao sinh vật thoả thuê muôn vàn.</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Việc Chúa đã làm đều phải tán dương, tôi trung phải lên tiếng ca tụng. Nói lên rằng: Nước Chúa vinh hiển, Hãy cùng tuyên xưng: Chúa ta thờ thực rất quyền uy.</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Lạy Chúa, khi Ngài rộng mở tay ban là bao sinh vật thoả thuê muôn vàn.</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Lạy Chúa muôn loài nhìn lên Chúa thương, ban lương thực cho chúng theo giờ. Lúc tay Ngài ái tuất mở rộng, Lúc Ngài thi ân, hết mọi loài đều sẽ thoả thuê.</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Lạy Chúa, khi Ngài rộng mở tay ban là bao sinh vật thoả thuê muôn vàn.</a:t>
            </a:r>
            <a:endParaRPr lang="en-US" sz="66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Đường lối của Ngài đều rất chí công, bao công việc chan chứa ân tình. Chúa ở gần những kẻ kêu nài, những kẻ chuyên chăm biết tâm thành cầu khẩn </a:t>
            </a:r>
            <a:r>
              <a:rPr lang="vi-VN" sz="5400">
                <a:solidFill>
                  <a:schemeClr val="bg1"/>
                </a:solidFill>
              </a:rPr>
              <a:t>Ngài </a:t>
            </a:r>
            <a:r>
              <a:rPr lang="vi-VN" sz="5400" smtClean="0">
                <a:solidFill>
                  <a:schemeClr val="bg1"/>
                </a:solidFill>
              </a:rPr>
              <a:t>liên.</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Lạy Chúa, khi Ngài rộng mở tay ban là bao sinh vật thoả thuê muôn vàn.</a:t>
            </a:r>
            <a:endParaRPr lang="en-US" sz="66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227</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144 CHÚA NHẬT XVII THƯỜNG NIÊN NĂM B  LM KIM LONG</vt:lpstr>
      <vt:lpstr>Đk: Lạy Chúa, khi Ngài rộng mở tay ban là bao sinh vật thoả thuê muôn vàn.</vt:lpstr>
      <vt:lpstr>Tk1: Việc Chúa đã làm đều phải tán dương, tôi trung phải lên tiếng ca tụng. Nói lên rằng: Nước Chúa vinh hiển, Hãy cùng tuyên xưng: Chúa ta thờ thực rất quyền uy.</vt:lpstr>
      <vt:lpstr>Đk: Lạy Chúa, khi Ngài rộng mở tay ban là bao sinh vật thoả thuê muôn vàn.</vt:lpstr>
      <vt:lpstr>Tk2: Lạy Chúa muôn loài nhìn lên Chúa thương, ban lương thực cho chúng theo giờ. Lúc tay Ngài ái tuất mở rộng, Lúc Ngài thi ân, hết mọi loài đều sẽ thoả thuê.</vt:lpstr>
      <vt:lpstr>Đk: Lạy Chúa, khi Ngài rộng mở tay ban là bao sinh vật thoả thuê muôn vàn.</vt:lpstr>
      <vt:lpstr>Tk3: Đường lối của Ngài đều rất chí công, bao công việc chan chứa ân tình. Chúa ở gần những kẻ kêu nài, những kẻ chuyên chăm biết tâm thành cầu khẩn Ngài liên.</vt:lpstr>
      <vt:lpstr>Đk: Lạy Chúa, khi Ngài rộng mở tay ban là bao sinh vật thoả thuê muôn vàn.</vt:lpstr>
      <vt:lpstr>PowerPoint Presentation</vt:lpstr>
      <vt:lpstr>Một tiên tri vĩ đại đã xuất hiện giữa chúng ta, và Thiên Chúa đã viếng thăm dân Ngài.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45</cp:revision>
  <dcterms:created xsi:type="dcterms:W3CDTF">2023-12-12T06:39:41Z</dcterms:created>
  <dcterms:modified xsi:type="dcterms:W3CDTF">2023-12-12T13:01:05Z</dcterms:modified>
</cp:coreProperties>
</file>