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732" r:id="rId5"/>
    <p:sldMasterId id="2147483744" r:id="rId6"/>
    <p:sldMasterId id="2147483756" r:id="rId7"/>
  </p:sldMasterIdLst>
  <p:sldIdLst>
    <p:sldId id="256" r:id="rId8"/>
    <p:sldId id="257" r:id="rId9"/>
    <p:sldId id="258" r:id="rId10"/>
    <p:sldId id="280" r:id="rId11"/>
    <p:sldId id="259" r:id="rId12"/>
    <p:sldId id="281" r:id="rId13"/>
    <p:sldId id="276" r:id="rId14"/>
    <p:sldId id="282" r:id="rId15"/>
    <p:sldId id="278" r:id="rId16"/>
    <p:sldId id="283" r:id="rId17"/>
    <p:sldId id="279" r:id="rId18"/>
    <p:sldId id="284" r:id="rId19"/>
    <p:sldId id="261" r:id="rId20"/>
    <p:sldId id="262" r:id="rId21"/>
    <p:sldId id="263"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144</a:t>
            </a:r>
            <a:br>
              <a:rPr lang="en-US" smtClean="0">
                <a:solidFill>
                  <a:srgbClr val="C00000"/>
                </a:solidFill>
              </a:rPr>
            </a:br>
            <a:r>
              <a:rPr lang="en-US" smtClean="0">
                <a:solidFill>
                  <a:srgbClr val="C00000"/>
                </a:solidFill>
              </a:rPr>
              <a:t>LỄ TẠ ƠN CUỐI NĂM</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Tk5:</a:t>
            </a:r>
            <a:r>
              <a:rPr lang="en-US" sz="5400" smtClean="0">
                <a:solidFill>
                  <a:srgbClr val="002060"/>
                </a:solidFill>
              </a:rPr>
              <a:t> </a:t>
            </a:r>
            <a:r>
              <a:rPr lang="vi-VN" sz="5400">
                <a:solidFill>
                  <a:srgbClr val="002060"/>
                </a:solidFill>
              </a:rPr>
              <a:t>Việc Chúa đã làm đều phải tán dương, tôi trung phải lên tiếng ca tụng. Nói lên rằng: Nước Chúa vinh hiển, hãy cùng tuyên xưng: Chúa ta thờ thực rất quyền uy.</a:t>
            </a:r>
            <a:endParaRPr lang="en-US" sz="5400">
              <a:solidFill>
                <a:srgbClr val="002060"/>
              </a:solidFill>
            </a:endParaRPr>
          </a:p>
        </p:txBody>
      </p:sp>
    </p:spTree>
    <p:extLst>
      <p:ext uri="{BB962C8B-B14F-4D97-AF65-F5344CB8AC3E}">
        <p14:creationId xmlns:p14="http://schemas.microsoft.com/office/powerpoint/2010/main" val="4251670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en-US" sz="6600" smtClean="0">
                <a:solidFill>
                  <a:srgbClr val="002060"/>
                </a:solidFill>
              </a:rPr>
              <a:t>T</a:t>
            </a:r>
            <a:r>
              <a:rPr lang="vi-VN" sz="6600" smtClean="0">
                <a:solidFill>
                  <a:srgbClr val="002060"/>
                </a:solidFill>
              </a:rPr>
              <a:t>rong </a:t>
            </a:r>
            <a:r>
              <a:rPr lang="vi-VN" sz="6600">
                <a:solidFill>
                  <a:srgbClr val="002060"/>
                </a:solidFill>
              </a:rPr>
              <a:t>mọi việc, anh em hãy cảm tạ Chúa, vì đó là điều Thiên Chúa muốn trong Đức Kitô.</a:t>
            </a:r>
            <a:endParaRPr lang="en-US" sz="54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Lạy Chúa con ngày ngày xin tán dương, xin ca tụng danh Chúa muôn đời, Chúa cao trọng rất đáng ca ngợi, cao trọng vô biên, chẳng ai người dò thấu tận suy.</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Việc Chúa muôn đời truyền rao khắp nơi, uy phong Ngài nhân thế loan truyền, nói lên rằng: Chúa rất vinh hiển, kể lại nơi nơi: Chúa đã làm thực lắm kỳ công.</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Tk3:</a:t>
            </a:r>
            <a:r>
              <a:rPr lang="en-US" sz="5400" smtClean="0">
                <a:solidFill>
                  <a:srgbClr val="002060"/>
                </a:solidFill>
              </a:rPr>
              <a:t> </a:t>
            </a:r>
            <a:r>
              <a:rPr lang="vi-VN" sz="5400">
                <a:solidFill>
                  <a:srgbClr val="002060"/>
                </a:solidFill>
              </a:rPr>
              <a:t>Hãy nói: Uy lực Ngài thật khiếp kinh, loan tin quyền năng Chúa cao vời. Nhắc luôn: Ngài ái tuất khôn cùng, kết lời tung hô: Đến muôn đời Ngài chính trực luôn.</a:t>
            </a:r>
            <a:endParaRPr lang="en-US" sz="54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con chúc tụng danh thánh Chúa muôn thuở muôn đời.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Tk4:</a:t>
            </a:r>
            <a:r>
              <a:rPr lang="en-US" sz="5400" smtClean="0">
                <a:solidFill>
                  <a:srgbClr val="002060"/>
                </a:solidFill>
              </a:rPr>
              <a:t> </a:t>
            </a:r>
            <a:r>
              <a:rPr lang="vi-VN" sz="5400">
                <a:solidFill>
                  <a:srgbClr val="002060"/>
                </a:solidFill>
              </a:rPr>
              <a:t>Thật Chúa nhân hậu và hay xót thương, không mau giận nhưng sẵn ân tình. Chúa nhân hậu với hết mọi người, tỏ lòng khoan dung với muôn loài Ngài đã dựng nên.</a:t>
            </a:r>
            <a:endParaRPr lang="en-US" sz="5400">
              <a:solidFill>
                <a:srgbClr val="002060"/>
              </a:solidFill>
            </a:endParaRPr>
          </a:p>
        </p:txBody>
      </p:sp>
    </p:spTree>
    <p:extLst>
      <p:ext uri="{BB962C8B-B14F-4D97-AF65-F5344CB8AC3E}">
        <p14:creationId xmlns:p14="http://schemas.microsoft.com/office/powerpoint/2010/main" val="425167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329</Words>
  <Application>Microsoft Office PowerPoint</Application>
  <PresentationFormat>On-screen Show (16:9)</PresentationFormat>
  <Paragraphs>15</Paragraphs>
  <Slides>15</Slides>
  <Notes>0</Notes>
  <HiddenSlides>0</HiddenSlides>
  <MMClips>0</MMClips>
  <ScaleCrop>false</ScaleCrop>
  <HeadingPairs>
    <vt:vector size="4" baseType="variant">
      <vt:variant>
        <vt:lpstr>Theme</vt:lpstr>
      </vt:variant>
      <vt:variant>
        <vt:i4>7</vt:i4>
      </vt:variant>
      <vt:variant>
        <vt:lpstr>Slide Titles</vt:lpstr>
      </vt:variant>
      <vt:variant>
        <vt:i4>15</vt:i4>
      </vt:variant>
    </vt:vector>
  </HeadingPairs>
  <TitlesOfParts>
    <vt:vector size="22" baseType="lpstr">
      <vt:lpstr>Office Theme</vt:lpstr>
      <vt:lpstr>1_Office Theme</vt:lpstr>
      <vt:lpstr>2_Office Theme</vt:lpstr>
      <vt:lpstr>3_Office Theme</vt:lpstr>
      <vt:lpstr>4_Office Theme</vt:lpstr>
      <vt:lpstr>5_Office Theme</vt:lpstr>
      <vt:lpstr>6_Office Theme</vt:lpstr>
      <vt:lpstr>THÁNH VỊNH 144 LỄ TẠ ƠN CUỐI NĂM LM KIM LONG</vt:lpstr>
      <vt:lpstr>Đk: Lạy Chúa, con chúc tụng danh thánh Chúa muôn thuở muôn đời.</vt:lpstr>
      <vt:lpstr>Tk1: Lạy Chúa con ngày ngày xin tán dương, xin ca tụng danh Chúa muôn đời, Chúa cao trọng rất đáng ca ngợi, cao trọng vô biên, chẳng ai người dò thấu tận suy.</vt:lpstr>
      <vt:lpstr>Đk: Lạy Chúa, con chúc tụng danh thánh Chúa muôn thuở muôn đời.</vt:lpstr>
      <vt:lpstr>Tk2: Việc Chúa muôn đời truyền rao khắp nơi, uy phong Ngài nhân thế loan truyền, nói lên rằng: Chúa rất vinh hiển, kể lại nơi nơi: Chúa đã làm thực lắm kỳ công.</vt:lpstr>
      <vt:lpstr>Đk: Lạy Chúa, con chúc tụng danh thánh Chúa muôn thuở muôn đời.</vt:lpstr>
      <vt:lpstr>Tk3: Hãy nói: Uy lực Ngài thật khiếp kinh, loan tin quyền năng Chúa cao vời. Nhắc luôn: Ngài ái tuất khôn cùng, kết lời tung hô: Đến muôn đời Ngài chính trực luôn.</vt:lpstr>
      <vt:lpstr>Đk: Lạy Chúa, con chúc tụng danh thánh Chúa muôn thuở muôn đời.</vt:lpstr>
      <vt:lpstr>Tk4: Thật Chúa nhân hậu và hay xót thương, không mau giận nhưng sẵn ân tình. Chúa nhân hậu với hết mọi người, tỏ lòng khoan dung với muôn loài Ngài đã dựng nên.</vt:lpstr>
      <vt:lpstr>Đk: Lạy Chúa, con chúc tụng danh thánh Chúa muôn thuở muôn đời.</vt:lpstr>
      <vt:lpstr>Tk5: Việc Chúa đã làm đều phải tán dương, tôi trung phải lên tiếng ca tụng. Nói lên rằng: Nước Chúa vinh hiển, hãy cùng tuyên xưng: Chúa ta thờ thực rất quyền uy.</vt:lpstr>
      <vt:lpstr>Đk: Lạy Chúa, con chúc tụng danh thánh Chúa muôn thuở muôn đời.</vt:lpstr>
      <vt:lpstr>PowerPoint Presentation</vt:lpstr>
      <vt:lpstr>Trong mọi việc, anh em hãy cảm tạ Chúa, vì đó là điều Thiên Chúa muốn trong Đức Kitô.</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18</cp:revision>
  <dcterms:created xsi:type="dcterms:W3CDTF">2023-12-12T06:39:41Z</dcterms:created>
  <dcterms:modified xsi:type="dcterms:W3CDTF">2023-12-12T08:34:52Z</dcterms:modified>
</cp:coreProperties>
</file>