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145</a:t>
            </a:r>
            <a:r>
              <a:rPr lang="en-US" smtClean="0">
                <a:solidFill>
                  <a:srgbClr val="FFFF00"/>
                </a:solidFill>
              </a:rPr>
              <a:t/>
            </a:r>
            <a:br>
              <a:rPr lang="en-US" smtClean="0">
                <a:solidFill>
                  <a:srgbClr val="FFFF00"/>
                </a:solidFill>
              </a:rPr>
            </a:br>
            <a:r>
              <a:rPr lang="en-US" smtClean="0">
                <a:solidFill>
                  <a:srgbClr val="FFFF00"/>
                </a:solidFill>
              </a:rPr>
              <a:t>CHÚA NHẬT XXIII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5400">
                <a:solidFill>
                  <a:schemeClr val="bg1"/>
                </a:solidFill>
              </a:rPr>
              <a:t>Chúa Giê-su loan báo Tin Mừng Nước Trời và chữa mọi thứ bệnh hoạn tật nguyền trong </a:t>
            </a:r>
            <a:r>
              <a:rPr lang="vi-VN" sz="5400">
                <a:solidFill>
                  <a:schemeClr val="bg1"/>
                </a:solidFill>
              </a:rPr>
              <a:t>dân</a:t>
            </a:r>
            <a:r>
              <a:rPr lang="vi-VN" sz="5400" smtClean="0">
                <a:solidFill>
                  <a:schemeClr val="bg1"/>
                </a:solidFill>
              </a:rPr>
              <a:t>.</a:t>
            </a:r>
            <a:endParaRPr lang="vi-VN" sz="54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Hồn tôi hỡi, nào chúc tụng Chúa đi.</a:t>
            </a:r>
            <a:endParaRPr lang="en-US" sz="72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Tk1:</a:t>
            </a:r>
            <a:r>
              <a:rPr lang="en-US" sz="5400">
                <a:solidFill>
                  <a:schemeClr val="bg1"/>
                </a:solidFill>
              </a:rPr>
              <a:t> </a:t>
            </a:r>
            <a:r>
              <a:rPr lang="vi-VN" sz="5400">
                <a:solidFill>
                  <a:schemeClr val="bg1"/>
                </a:solidFill>
              </a:rPr>
              <a:t> Ngài minh xét những ai bị ức oan, kẻ tù tội ra tay cứu độ liền. Ngài cũng thương ban lương thực mà nuôi kẻ khó nghèo.</a:t>
            </a:r>
            <a:endParaRPr lang="en-US" sz="54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Hồn tôi hỡi, nào chúc tụng Chúa đi.</a:t>
            </a:r>
            <a:endParaRPr lang="en-US" sz="72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Tk2:</a:t>
            </a:r>
            <a:r>
              <a:rPr lang="en-US" sz="4800">
                <a:solidFill>
                  <a:schemeClr val="bg1"/>
                </a:solidFill>
              </a:rPr>
              <a:t> </a:t>
            </a:r>
            <a:r>
              <a:rPr lang="vi-VN" sz="4800">
                <a:solidFill>
                  <a:schemeClr val="bg1"/>
                </a:solidFill>
              </a:rPr>
              <a:t>Ngài mở mắt những kẻ bị tối đui, kẻ bị dìm ra tay Chúa vực dậy. Và Chúa yêu thương những người hằng luôn sống chính trực. Ngài cũng không quên bang trợ kiều dân nấp bóng Ngài.</a:t>
            </a:r>
            <a:endParaRPr lang="en-US" sz="4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Hồn tôi hỡi, nào chúc tụng Chúa đi.</a:t>
            </a:r>
            <a:endParaRPr lang="en-US" sz="72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Tk3:</a:t>
            </a:r>
            <a:r>
              <a:rPr lang="en-US" sz="4800" smtClean="0">
                <a:solidFill>
                  <a:schemeClr val="bg1"/>
                </a:solidFill>
              </a:rPr>
              <a:t> </a:t>
            </a:r>
            <a:r>
              <a:rPr lang="vi-VN" sz="4800">
                <a:solidFill>
                  <a:schemeClr val="bg1"/>
                </a:solidFill>
              </a:rPr>
              <a:t>Mọi mưu tính ác nhân Ngài phá tan. Chúa độ trì cô nhi với quả phụ. Ngài nắm trong tay vương quyền ngàn muôn kiếp vững bền. Này hỡi Si-on, Chúa Trời là Vua thống lãnh hoài.</a:t>
            </a:r>
            <a:endParaRPr lang="en-US" sz="48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Hồn tôi hỡi, nào chúc tụng Chúa đi.</a:t>
            </a:r>
            <a:endParaRPr lang="en-US" sz="72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193</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145 CHÚA NHẬT XXIII THƯỜNG NIÊN NĂM B  LM KIM LONG</vt:lpstr>
      <vt:lpstr>Đk: Hồn tôi hỡi, nào chúc tụng Chúa đi.</vt:lpstr>
      <vt:lpstr>Tk1:  Ngài minh xét những ai bị ức oan, kẻ tù tội ra tay cứu độ liền. Ngài cũng thương ban lương thực mà nuôi kẻ khó nghèo.</vt:lpstr>
      <vt:lpstr>Đk: Hồn tôi hỡi, nào chúc tụng Chúa đi.</vt:lpstr>
      <vt:lpstr>Tk2: Ngài mở mắt những kẻ bị tối đui, kẻ bị dìm ra tay Chúa vực dậy. Và Chúa yêu thương những người hằng luôn sống chính trực. Ngài cũng không quên bang trợ kiều dân nấp bóng Ngài.</vt:lpstr>
      <vt:lpstr>Đk: Hồn tôi hỡi, nào chúc tụng Chúa đi.</vt:lpstr>
      <vt:lpstr>Tk3: Mọi mưu tính ác nhân Ngài phá tan. Chúa độ trì cô nhi với quả phụ. Ngài nắm trong tay vương quyền ngàn muôn kiếp vững bền. Này hỡi Si-on, Chúa Trời là Vua thống lãnh hoài.</vt:lpstr>
      <vt:lpstr>Đk: Hồn tôi hỡi, nào chúc tụng Chúa đi.</vt:lpstr>
      <vt:lpstr>PowerPoint Presentation</vt:lpstr>
      <vt:lpstr>Chúa Giê-su loan báo Tin Mừng Nước Trời và chữa mọi thứ bệnh hoạn tật nguyền trong dân.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51</cp:revision>
  <dcterms:created xsi:type="dcterms:W3CDTF">2023-12-12T06:39:41Z</dcterms:created>
  <dcterms:modified xsi:type="dcterms:W3CDTF">2023-12-12T13:16:07Z</dcterms:modified>
</cp:coreProperties>
</file>