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96" r:id="rId3"/>
    <p:sldMasterId id="2147483708" r:id="rId4"/>
  </p:sldMasterIdLst>
  <p:sldIdLst>
    <p:sldId id="256" r:id="rId5"/>
    <p:sldId id="257" r:id="rId6"/>
    <p:sldId id="258" r:id="rId7"/>
    <p:sldId id="270" r:id="rId8"/>
    <p:sldId id="259" r:id="rId9"/>
    <p:sldId id="275" r:id="rId10"/>
    <p:sldId id="276" r:id="rId11"/>
    <p:sldId id="279" r:id="rId12"/>
    <p:sldId id="261" r:id="rId13"/>
    <p:sldId id="262" r:id="rId14"/>
    <p:sldId id="263"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9005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1113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77912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009673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2682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51513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685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717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50017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94229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6380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84417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47245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09558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64853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09580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28920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762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4575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83193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56315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06894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32398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7769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0833304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61413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02101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2136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86997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97363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39418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431232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1767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4254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392662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14796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FFFF00"/>
                </a:solidFill>
              </a:rPr>
              <a:t>THÁNH VỊNH </a:t>
            </a:r>
            <a:r>
              <a:rPr lang="en-US" smtClean="0">
                <a:solidFill>
                  <a:srgbClr val="FFFF00"/>
                </a:solidFill>
              </a:rPr>
              <a:t>145</a:t>
            </a:r>
            <a:r>
              <a:rPr lang="en-US" smtClean="0">
                <a:solidFill>
                  <a:srgbClr val="FFFF00"/>
                </a:solidFill>
              </a:rPr>
              <a:t/>
            </a:r>
            <a:br>
              <a:rPr lang="en-US" smtClean="0">
                <a:solidFill>
                  <a:srgbClr val="FFFF00"/>
                </a:solidFill>
              </a:rPr>
            </a:br>
            <a:r>
              <a:rPr lang="en-US" smtClean="0">
                <a:solidFill>
                  <a:srgbClr val="FFFF00"/>
                </a:solidFill>
              </a:rPr>
              <a:t>CHÚA NHẬT XXIII THƯỜNG NIÊN</a:t>
            </a:r>
            <a:br>
              <a:rPr lang="en-US" smtClean="0">
                <a:solidFill>
                  <a:srgbClr val="FFFF00"/>
                </a:solidFill>
              </a:rPr>
            </a:br>
            <a:r>
              <a:rPr lang="en-US" smtClean="0">
                <a:solidFill>
                  <a:srgbClr val="FFFF00"/>
                </a:solidFill>
              </a:rPr>
              <a:t>NĂM B</a:t>
            </a:r>
            <a:r>
              <a:rPr lang="en-US" smtClean="0">
                <a:solidFill>
                  <a:srgbClr val="FFFF00"/>
                </a:solidFill>
              </a:rPr>
              <a:t> </a:t>
            </a:r>
            <a:br>
              <a:rPr lang="en-US" smtClean="0">
                <a:solidFill>
                  <a:srgbClr val="FFFF00"/>
                </a:solidFill>
              </a:rPr>
            </a:br>
            <a:r>
              <a:rPr lang="en-US" smtClean="0">
                <a:solidFill>
                  <a:srgbClr val="FFFF00"/>
                </a:solidFill>
              </a:rPr>
              <a:t>LM </a:t>
            </a:r>
            <a:r>
              <a:rPr lang="en-US" smtClean="0">
                <a:solidFill>
                  <a:srgbClr val="FFFF00"/>
                </a:solidFill>
              </a:rPr>
              <a:t>KIM LONG</a:t>
            </a:r>
            <a:endParaRPr lang="en-US">
              <a:solidFill>
                <a:srgbClr val="FFFF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794159"/>
            <a:ext cx="9144000" cy="3581400"/>
          </a:xfrm>
        </p:spPr>
        <p:txBody>
          <a:bodyPr>
            <a:noAutofit/>
          </a:bodyPr>
          <a:lstStyle/>
          <a:p>
            <a:pPr algn="just"/>
            <a:r>
              <a:rPr lang="vi-VN" sz="5400">
                <a:solidFill>
                  <a:schemeClr val="bg1"/>
                </a:solidFill>
              </a:rPr>
              <a:t>Chúa Giê-su loan báo Tin Mừng Nước Trời và chữa mọi thứ bệnh hoạn tật nguyền trong </a:t>
            </a:r>
            <a:r>
              <a:rPr lang="vi-VN" sz="5400">
                <a:solidFill>
                  <a:schemeClr val="bg1"/>
                </a:solidFill>
              </a:rPr>
              <a:t>dân</a:t>
            </a:r>
            <a:r>
              <a:rPr lang="vi-VN" sz="5400" smtClean="0">
                <a:solidFill>
                  <a:schemeClr val="bg1"/>
                </a:solidFill>
              </a:rPr>
              <a:t>.</a:t>
            </a:r>
            <a:endParaRPr lang="vi-VN" sz="5400">
              <a:solidFill>
                <a:schemeClr val="bg1"/>
              </a:solidFill>
            </a:endParaRPr>
          </a:p>
        </p:txBody>
      </p:sp>
      <p:sp>
        <p:nvSpPr>
          <p:cNvPr id="3" name="Rectangle 2"/>
          <p:cNvSpPr/>
          <p:nvPr/>
        </p:nvSpPr>
        <p:spPr>
          <a:xfrm>
            <a:off x="76200" y="133350"/>
            <a:ext cx="6477000" cy="646331"/>
          </a:xfrm>
          <a:prstGeom prst="rect">
            <a:avLst/>
          </a:prstGeom>
        </p:spPr>
        <p:txBody>
          <a:bodyPr wrap="square">
            <a:spAutoFit/>
          </a:bodyPr>
          <a:lstStyle/>
          <a:p>
            <a:r>
              <a:rPr lang="en-US" sz="3600" u="sng" smtClean="0">
                <a:solidFill>
                  <a:srgbClr val="FFFF00"/>
                </a:solidFill>
              </a:rPr>
              <a:t>Alleluia-Alleluia</a:t>
            </a:r>
            <a:endParaRPr lang="en-US" sz="3600" u="sng">
              <a:solidFill>
                <a:srgbClr val="FFFF00"/>
              </a:solidFill>
            </a:endParaRPr>
          </a:p>
        </p:txBody>
      </p:sp>
      <p:sp>
        <p:nvSpPr>
          <p:cNvPr id="4" name="Rectangle 3"/>
          <p:cNvSpPr/>
          <p:nvPr/>
        </p:nvSpPr>
        <p:spPr>
          <a:xfrm>
            <a:off x="6400800" y="4458474"/>
            <a:ext cx="2108269" cy="707886"/>
          </a:xfrm>
          <a:prstGeom prst="rect">
            <a:avLst/>
          </a:prstGeom>
        </p:spPr>
        <p:txBody>
          <a:bodyPr wrap="none">
            <a:spAutoFit/>
          </a:bodyPr>
          <a:lstStyle/>
          <a:p>
            <a:r>
              <a:rPr lang="en-US" sz="4000" smtClean="0">
                <a:solidFill>
                  <a:srgbClr val="FFFF00"/>
                </a:solidFill>
              </a:rPr>
              <a:t>Alleluia…</a:t>
            </a:r>
            <a:endParaRPr lang="en-US" sz="4000">
              <a:solidFill>
                <a:srgbClr val="FFFF00"/>
              </a:solidFill>
            </a:endParaRPr>
          </a:p>
        </p:txBody>
      </p:sp>
    </p:spTree>
    <p:extLst>
      <p:ext uri="{BB962C8B-B14F-4D97-AF65-F5344CB8AC3E}">
        <p14:creationId xmlns:p14="http://schemas.microsoft.com/office/powerpoint/2010/main" val="1041974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FFFF00"/>
                </a:solidFill>
              </a:rPr>
              <a:t>Đk:</a:t>
            </a:r>
            <a:r>
              <a:rPr lang="en-US" sz="7200">
                <a:solidFill>
                  <a:schemeClr val="bg1"/>
                </a:solidFill>
              </a:rPr>
              <a:t> </a:t>
            </a:r>
            <a:r>
              <a:rPr lang="vi-VN" sz="7200">
                <a:solidFill>
                  <a:schemeClr val="bg1"/>
                </a:solidFill>
              </a:rPr>
              <a:t>Hồn tôi hỡi, nào chúc tụng Chúa đi.</a:t>
            </a:r>
            <a:endParaRPr lang="en-US" sz="72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Tk1:</a:t>
            </a:r>
            <a:r>
              <a:rPr lang="en-US" sz="5400">
                <a:solidFill>
                  <a:schemeClr val="bg1"/>
                </a:solidFill>
              </a:rPr>
              <a:t> </a:t>
            </a:r>
            <a:r>
              <a:rPr lang="vi-VN" sz="5400">
                <a:solidFill>
                  <a:schemeClr val="bg1"/>
                </a:solidFill>
              </a:rPr>
              <a:t> Ngài minh xét những ai bị ức oan, kẻ tù tội ra tay cứu độ liền. Ngài cũng thương ban lương thực mà nuôi kẻ khó nghèo.</a:t>
            </a:r>
            <a:endParaRPr lang="en-US" sz="54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FFFF00"/>
                </a:solidFill>
              </a:rPr>
              <a:t>Đk:</a:t>
            </a:r>
            <a:r>
              <a:rPr lang="en-US" sz="7200">
                <a:solidFill>
                  <a:schemeClr val="bg1"/>
                </a:solidFill>
              </a:rPr>
              <a:t> </a:t>
            </a:r>
            <a:r>
              <a:rPr lang="vi-VN" sz="7200">
                <a:solidFill>
                  <a:schemeClr val="bg1"/>
                </a:solidFill>
              </a:rPr>
              <a:t>Hồn tôi hỡi, nào chúc tụng Chúa đi.</a:t>
            </a:r>
            <a:endParaRPr lang="en-US" sz="7200">
              <a:solidFill>
                <a:schemeClr val="bg1"/>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u="sng" smtClean="0">
                <a:solidFill>
                  <a:srgbClr val="FFFF00"/>
                </a:solidFill>
              </a:rPr>
              <a:t>Tk2:</a:t>
            </a:r>
            <a:r>
              <a:rPr lang="en-US" sz="4800">
                <a:solidFill>
                  <a:schemeClr val="bg1"/>
                </a:solidFill>
              </a:rPr>
              <a:t> </a:t>
            </a:r>
            <a:r>
              <a:rPr lang="vi-VN" sz="4800">
                <a:solidFill>
                  <a:schemeClr val="bg1"/>
                </a:solidFill>
              </a:rPr>
              <a:t>Ngài mở mắt những kẻ bị tối đui, kẻ bị dìm ra tay Chúa vực dậy. Và Chúa yêu thương những người hằng luôn sống chính trực. Ngài cũng không quên bang trợ kiều dân nấp bóng Ngài.</a:t>
            </a:r>
            <a:endParaRPr lang="en-US" sz="48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FFFF00"/>
                </a:solidFill>
              </a:rPr>
              <a:t>Đk:</a:t>
            </a:r>
            <a:r>
              <a:rPr lang="en-US" sz="7200">
                <a:solidFill>
                  <a:schemeClr val="bg1"/>
                </a:solidFill>
              </a:rPr>
              <a:t> </a:t>
            </a:r>
            <a:r>
              <a:rPr lang="vi-VN" sz="7200">
                <a:solidFill>
                  <a:schemeClr val="bg1"/>
                </a:solidFill>
              </a:rPr>
              <a:t>Hồn tôi hỡi, nào chúc tụng Chúa đi.</a:t>
            </a:r>
            <a:endParaRPr lang="en-US" sz="7200">
              <a:solidFill>
                <a:schemeClr val="bg1"/>
              </a:solidFill>
            </a:endParaRPr>
          </a:p>
        </p:txBody>
      </p:sp>
    </p:spTree>
    <p:extLst>
      <p:ext uri="{BB962C8B-B14F-4D97-AF65-F5344CB8AC3E}">
        <p14:creationId xmlns:p14="http://schemas.microsoft.com/office/powerpoint/2010/main" val="3283065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u="sng" smtClean="0">
                <a:solidFill>
                  <a:srgbClr val="FFFF00"/>
                </a:solidFill>
              </a:rPr>
              <a:t>Tk3:</a:t>
            </a:r>
            <a:r>
              <a:rPr lang="en-US" sz="4800" smtClean="0">
                <a:solidFill>
                  <a:schemeClr val="bg1"/>
                </a:solidFill>
              </a:rPr>
              <a:t> </a:t>
            </a:r>
            <a:r>
              <a:rPr lang="vi-VN" sz="4800">
                <a:solidFill>
                  <a:schemeClr val="bg1"/>
                </a:solidFill>
              </a:rPr>
              <a:t>Mọi mưu tính ác nhân Ngài phá tan. Chúa độ trì cô nhi với quả phụ. Ngài nắm trong tay vương quyền ngàn muôn kiếp vững bền. Này hỡi Si-on, Chúa Trời là Vua thống lãnh hoài.</a:t>
            </a:r>
            <a:endParaRPr lang="en-US" sz="4800">
              <a:solidFill>
                <a:schemeClr val="bg1"/>
              </a:solidFill>
            </a:endParaRPr>
          </a:p>
        </p:txBody>
      </p:sp>
    </p:spTree>
    <p:extLst>
      <p:ext uri="{BB962C8B-B14F-4D97-AF65-F5344CB8AC3E}">
        <p14:creationId xmlns:p14="http://schemas.microsoft.com/office/powerpoint/2010/main" val="1037408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FFFF00"/>
                </a:solidFill>
              </a:rPr>
              <a:t>Đk:</a:t>
            </a:r>
            <a:r>
              <a:rPr lang="en-US" sz="7200">
                <a:solidFill>
                  <a:schemeClr val="bg1"/>
                </a:solidFill>
              </a:rPr>
              <a:t> </a:t>
            </a:r>
            <a:r>
              <a:rPr lang="vi-VN" sz="7200">
                <a:solidFill>
                  <a:schemeClr val="bg1"/>
                </a:solidFill>
              </a:rPr>
              <a:t>Hồn tôi hỡi, nào chúc tụng Chúa đi.</a:t>
            </a:r>
            <a:endParaRPr lang="en-US" sz="7200">
              <a:solidFill>
                <a:schemeClr val="bg1"/>
              </a:solidFill>
            </a:endParaRPr>
          </a:p>
        </p:txBody>
      </p:sp>
    </p:spTree>
    <p:extLst>
      <p:ext uri="{BB962C8B-B14F-4D97-AF65-F5344CB8AC3E}">
        <p14:creationId xmlns:p14="http://schemas.microsoft.com/office/powerpoint/2010/main" val="3378396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TotalTime>
  <Words>193</Words>
  <Application>Microsoft Office PowerPoint</Application>
  <PresentationFormat>On-screen Show (16:9)</PresentationFormat>
  <Paragraphs>11</Paragraphs>
  <Slides>11</Slides>
  <Notes>0</Notes>
  <HiddenSlides>0</HiddenSlides>
  <MMClips>0</MMClips>
  <ScaleCrop>false</ScaleCrop>
  <HeadingPairs>
    <vt:vector size="4" baseType="variant">
      <vt:variant>
        <vt:lpstr>Theme</vt:lpstr>
      </vt:variant>
      <vt:variant>
        <vt:i4>4</vt:i4>
      </vt:variant>
      <vt:variant>
        <vt:lpstr>Slide Titles</vt:lpstr>
      </vt:variant>
      <vt:variant>
        <vt:i4>11</vt:i4>
      </vt:variant>
    </vt:vector>
  </HeadingPairs>
  <TitlesOfParts>
    <vt:vector size="15" baseType="lpstr">
      <vt:lpstr>Office Theme</vt:lpstr>
      <vt:lpstr>3_Office Theme</vt:lpstr>
      <vt:lpstr>1_Office Theme</vt:lpstr>
      <vt:lpstr>2_Office Theme</vt:lpstr>
      <vt:lpstr>THÁNH VỊNH 145 CHÚA NHẬT XXIII THƯỜNG NIÊN NĂM B  LM KIM LONG</vt:lpstr>
      <vt:lpstr>Đk: Hồn tôi hỡi, nào chúc tụng Chúa đi.</vt:lpstr>
      <vt:lpstr>Tk1:  Ngài minh xét những ai bị ức oan, kẻ tù tội ra tay cứu độ liền. Ngài cũng thương ban lương thực mà nuôi kẻ khó nghèo.</vt:lpstr>
      <vt:lpstr>Đk: Hồn tôi hỡi, nào chúc tụng Chúa đi.</vt:lpstr>
      <vt:lpstr>Tk2: Ngài mở mắt những kẻ bị tối đui, kẻ bị dìm ra tay Chúa vực dậy. Và Chúa yêu thương những người hằng luôn sống chính trực. Ngài cũng không quên bang trợ kiều dân nấp bóng Ngài.</vt:lpstr>
      <vt:lpstr>Đk: Hồn tôi hỡi, nào chúc tụng Chúa đi.</vt:lpstr>
      <vt:lpstr>Tk3: Mọi mưu tính ác nhân Ngài phá tan. Chúa độ trì cô nhi với quả phụ. Ngài nắm trong tay vương quyền ngàn muôn kiếp vững bền. Này hỡi Si-on, Chúa Trời là Vua thống lãnh hoài.</vt:lpstr>
      <vt:lpstr>Đk: Hồn tôi hỡi, nào chúc tụng Chúa đi.</vt:lpstr>
      <vt:lpstr>PowerPoint Presentation</vt:lpstr>
      <vt:lpstr>Chúa Giê-su loan báo Tin Mừng Nước Trời và chữa mọi thứ bệnh hoạn tật nguyền trong dân.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51</cp:revision>
  <dcterms:created xsi:type="dcterms:W3CDTF">2023-12-12T06:39:41Z</dcterms:created>
  <dcterms:modified xsi:type="dcterms:W3CDTF">2023-12-12T13:16:07Z</dcterms:modified>
</cp:coreProperties>
</file>