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 id="2147483720" r:id="rId4"/>
    <p:sldMasterId id="2147483732" r:id="rId5"/>
  </p:sldMasterIdLst>
  <p:sldIdLst>
    <p:sldId id="256" r:id="rId6"/>
    <p:sldId id="257" r:id="rId7"/>
    <p:sldId id="258" r:id="rId8"/>
    <p:sldId id="277" r:id="rId9"/>
    <p:sldId id="259" r:id="rId10"/>
    <p:sldId id="278" r:id="rId11"/>
    <p:sldId id="276" r:id="rId12"/>
    <p:sldId id="279" r:id="rId13"/>
    <p:sldId id="261" r:id="rId14"/>
    <p:sldId id="262" r:id="rId15"/>
    <p:sldId id="263"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02831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3392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1637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61742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826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65598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807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46999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49122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95486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1693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02831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33920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16376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61742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82679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655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8070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46999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49122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95486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1693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028316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33920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16376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61742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826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65598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807073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46999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49122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95486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16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4876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4876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4876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145</a:t>
            </a:r>
            <a:r>
              <a:rPr lang="en-US" smtClean="0">
                <a:solidFill>
                  <a:srgbClr val="FFFF00"/>
                </a:solidFill>
              </a:rPr>
              <a:t/>
            </a:r>
            <a:br>
              <a:rPr lang="en-US" smtClean="0">
                <a:solidFill>
                  <a:srgbClr val="FFFF00"/>
                </a:solidFill>
              </a:rPr>
            </a:br>
            <a:r>
              <a:rPr lang="en-US" smtClean="0">
                <a:solidFill>
                  <a:srgbClr val="FFFF00"/>
                </a:solidFill>
              </a:rPr>
              <a:t>CHÚA NHẬT XXXII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877074"/>
            <a:ext cx="9144000" cy="3581400"/>
          </a:xfrm>
        </p:spPr>
        <p:txBody>
          <a:bodyPr>
            <a:noAutofit/>
          </a:bodyPr>
          <a:lstStyle/>
          <a:p>
            <a:pPr algn="just"/>
            <a:r>
              <a:rPr lang="vi-VN" sz="7200" smtClean="0">
                <a:solidFill>
                  <a:schemeClr val="bg1"/>
                </a:solidFill>
              </a:rPr>
              <a:t>Phúc </a:t>
            </a:r>
            <a:r>
              <a:rPr lang="vi-VN" sz="7200">
                <a:solidFill>
                  <a:schemeClr val="bg1"/>
                </a:solidFill>
              </a:rPr>
              <a:t>thay ai có tinh thần nghèo khó, vì Nước Trời là của họ.</a:t>
            </a:r>
            <a:endParaRPr lang="vi-VN" sz="72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smtClean="0">
                <a:solidFill>
                  <a:srgbClr val="FFFF00"/>
                </a:solidFill>
              </a:rPr>
              <a:t>Tk1:</a:t>
            </a:r>
            <a:r>
              <a:rPr lang="en-US" sz="6000">
                <a:solidFill>
                  <a:schemeClr val="bg1"/>
                </a:solidFill>
              </a:rPr>
              <a:t> </a:t>
            </a:r>
            <a:r>
              <a:rPr lang="vi-VN" sz="6000">
                <a:solidFill>
                  <a:schemeClr val="bg1"/>
                </a:solidFill>
              </a:rPr>
              <a:t>Ngài minh xét những ai bị ức oan, kẻ tù tội ra tay cứu độ liền. Ngài cũng thương ban lương thực mà nuôi kẻ </a:t>
            </a:r>
            <a:r>
              <a:rPr lang="vi-VN" sz="6000">
                <a:solidFill>
                  <a:schemeClr val="bg1"/>
                </a:solidFill>
              </a:rPr>
              <a:t>khó </a:t>
            </a:r>
            <a:r>
              <a:rPr lang="vi-VN" sz="6000" smtClean="0">
                <a:solidFill>
                  <a:schemeClr val="bg1"/>
                </a:solidFill>
              </a:rPr>
              <a:t>nghèo.</a:t>
            </a:r>
            <a:endParaRPr lang="en-US" sz="60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875127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Tk2:</a:t>
            </a:r>
            <a:r>
              <a:rPr lang="en-US" sz="4800">
                <a:solidFill>
                  <a:schemeClr val="bg1"/>
                </a:solidFill>
              </a:rPr>
              <a:t> </a:t>
            </a:r>
            <a:r>
              <a:rPr lang="vi-VN" sz="4800">
                <a:solidFill>
                  <a:schemeClr val="bg1"/>
                </a:solidFill>
              </a:rPr>
              <a:t> </a:t>
            </a:r>
            <a:r>
              <a:rPr lang="vi-VN" sz="4800">
                <a:solidFill>
                  <a:schemeClr val="bg1"/>
                </a:solidFill>
              </a:rPr>
              <a:t>Ngài mở mắt những kẻ bị tối đui, kẻ bị dìm ra tay Chúa vực dậy. Và Chúa yêu thương những người hằng luôn sống chính trực. Ngài cũng không quên bang trợ kiều dân nấp bóng Ngài.</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875127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Tk3:</a:t>
            </a:r>
            <a:r>
              <a:rPr lang="en-US" sz="4800" smtClean="0">
                <a:solidFill>
                  <a:schemeClr val="bg1"/>
                </a:solidFill>
              </a:rPr>
              <a:t> </a:t>
            </a:r>
            <a:r>
              <a:rPr lang="vi-VN" sz="4800">
                <a:solidFill>
                  <a:schemeClr val="bg1"/>
                </a:solidFill>
              </a:rPr>
              <a:t>Mọi mưu tính ác nhân Ngài phá tan. Chúa độ trì cô nhi với quả phụ. Ngài nắm trong tay vương quyền ngàn muôn kiếp vững bền. Này hỡi Si-on, Chúa Trời là Vua thống lãnh hoài.</a:t>
            </a:r>
            <a:endParaRPr lang="en-US" sz="48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875127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190</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Office Theme</vt:lpstr>
      <vt:lpstr>1_Office Theme</vt:lpstr>
      <vt:lpstr>2_Office Theme</vt:lpstr>
      <vt:lpstr>3_Office Theme</vt:lpstr>
      <vt:lpstr>4_Office Theme</vt:lpstr>
      <vt:lpstr>THÁNH VỊNH 145 CHÚA NHẬT XXXII THƯỜNG NIÊN NĂM B  LM KIM LONG</vt:lpstr>
      <vt:lpstr>Đk: Hồn tôi hỡi, nào chúc tụng Chúa đi.</vt:lpstr>
      <vt:lpstr>Tk1: Ngài minh xét những ai bị ức oan, kẻ tù tội ra tay cứu độ liền. Ngài cũng thương ban lương thực mà nuôi kẻ khó nghèo.</vt:lpstr>
      <vt:lpstr>Đk: Hồn tôi hỡi, nào chúc tụng Chúa đi.</vt:lpstr>
      <vt:lpstr>Tk2:  Ngài mở mắt những kẻ bị tối đui, kẻ bị dìm ra tay Chúa vực dậy. Và Chúa yêu thương những người hằng luôn sống chính trực. Ngài cũng không quên bang trợ kiều dân nấp bóng Ngài.</vt:lpstr>
      <vt:lpstr>Đk: Hồn tôi hỡi, nào chúc tụng Chúa đi.</vt:lpstr>
      <vt:lpstr>Tk3: Mọi mưu tính ác nhân Ngài phá tan. Chúa độ trì cô nhi với quả phụ. Ngài nắm trong tay vương quyền ngàn muôn kiếp vững bền. Này hỡi Si-on, Chúa Trời là Vua thống lãnh hoài.</vt:lpstr>
      <vt:lpstr>Đk: Hồn tôi hỡi, nào chúc tụng Chúa đi.</vt:lpstr>
      <vt:lpstr>PowerPoint Presentation</vt:lpstr>
      <vt:lpstr>Phúc thay ai có tinh thần nghèo khó, vì Nước Trời là của họ.</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61</cp:revision>
  <dcterms:created xsi:type="dcterms:W3CDTF">2023-12-12T06:39:41Z</dcterms:created>
  <dcterms:modified xsi:type="dcterms:W3CDTF">2023-12-12T14:08:13Z</dcterms:modified>
</cp:coreProperties>
</file>