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1</a:t>
            </a:r>
            <a:r>
              <a:rPr lang="en-US" smtClean="0">
                <a:solidFill>
                  <a:srgbClr val="FFFF00"/>
                </a:solidFill>
              </a:rPr>
              <a:t>46</a:t>
            </a:r>
            <a:r>
              <a:rPr lang="en-US" smtClean="0">
                <a:solidFill>
                  <a:srgbClr val="FFFF00"/>
                </a:solidFill>
              </a:rPr>
              <a:t/>
            </a:r>
            <a:br>
              <a:rPr lang="en-US" smtClean="0">
                <a:solidFill>
                  <a:srgbClr val="FFFF00"/>
                </a:solidFill>
              </a:rPr>
            </a:br>
            <a:r>
              <a:rPr lang="en-US" smtClean="0">
                <a:solidFill>
                  <a:srgbClr val="FFFF00"/>
                </a:solidFill>
              </a:rPr>
              <a:t>CHÚA NHẬT V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vi-VN" sz="6000">
                <a:solidFill>
                  <a:schemeClr val="bg1"/>
                </a:solidFill>
              </a:rPr>
              <a:t>Đức Kitô đã mang lấy tật nguyền chúng ta, và gánh lấy các bệnh hoạn của chúng ta.</a:t>
            </a:r>
            <a:endParaRPr lang="vi-VN" sz="60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000" u="sng" smtClean="0">
                <a:solidFill>
                  <a:srgbClr val="FFFF00"/>
                </a:solidFill>
              </a:rPr>
              <a:t>Đk:</a:t>
            </a:r>
            <a:r>
              <a:rPr lang="en-US" sz="8000">
                <a:solidFill>
                  <a:schemeClr val="bg1"/>
                </a:solidFill>
              </a:rPr>
              <a:t> </a:t>
            </a:r>
            <a:r>
              <a:rPr lang="vi-VN" sz="8000">
                <a:solidFill>
                  <a:schemeClr val="bg1"/>
                </a:solidFill>
              </a:rPr>
              <a:t>Nào tụng ca Chúa đi, Đấng chữa trị bao cõi lòng nát tan.</a:t>
            </a:r>
            <a:endParaRPr lang="en-US" sz="80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a:solidFill>
                  <a:schemeClr val="bg1"/>
                </a:solidFill>
              </a:rPr>
              <a:t>Ca tụng Chúa đi, thú vị dường bao được hát kính Danh Ngài. Thỏa tình biết mấy được ngợi khen Chúa, Ngài là Đấng xây dựng lại Gia-liêm, qui tụ Ít-ra-en tản lạc khắp nơi về.</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000" u="sng" smtClean="0">
                <a:solidFill>
                  <a:srgbClr val="FFFF00"/>
                </a:solidFill>
              </a:rPr>
              <a:t>Đk:</a:t>
            </a:r>
            <a:r>
              <a:rPr lang="en-US" sz="8000">
                <a:solidFill>
                  <a:schemeClr val="bg1"/>
                </a:solidFill>
              </a:rPr>
              <a:t> </a:t>
            </a:r>
            <a:r>
              <a:rPr lang="vi-VN" sz="8000">
                <a:solidFill>
                  <a:schemeClr val="bg1"/>
                </a:solidFill>
              </a:rPr>
              <a:t>Nào tụng ca Chúa đi, Đấng chữa trị bao cõi lòng nát tan.</a:t>
            </a:r>
            <a:endParaRPr lang="en-US" sz="80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vi-VN" sz="5400">
                <a:solidFill>
                  <a:schemeClr val="bg1"/>
                </a:solidFill>
              </a:rPr>
              <a:t>Bao lòng nát tan Chúa đã dủ thương mà cứu chữa cho lành, và bao thương tích Ngài đã băng bó. Ngài định số sao trời là bao nhiêu, tên gọi mỗi ngôi sao Ngài đà ấn định rồi.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000" u="sng" smtClean="0">
                <a:solidFill>
                  <a:srgbClr val="FFFF00"/>
                </a:solidFill>
              </a:rPr>
              <a:t>Đk:</a:t>
            </a:r>
            <a:r>
              <a:rPr lang="en-US" sz="8000">
                <a:solidFill>
                  <a:schemeClr val="bg1"/>
                </a:solidFill>
              </a:rPr>
              <a:t> </a:t>
            </a:r>
            <a:r>
              <a:rPr lang="vi-VN" sz="8000">
                <a:solidFill>
                  <a:schemeClr val="bg1"/>
                </a:solidFill>
              </a:rPr>
              <a:t>Nào tụng ca Chúa đi, Đấng chữa trị bao cõi lòng nát tan.</a:t>
            </a:r>
            <a:endParaRPr lang="en-US" sz="80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Tk3:</a:t>
            </a:r>
            <a:r>
              <a:rPr lang="en-US" sz="4800" smtClean="0">
                <a:solidFill>
                  <a:schemeClr val="bg1"/>
                </a:solidFill>
              </a:rPr>
              <a:t> </a:t>
            </a:r>
            <a:r>
              <a:rPr lang="vi-VN" sz="4800" smtClean="0">
                <a:solidFill>
                  <a:schemeClr val="bg1"/>
                </a:solidFill>
              </a:rPr>
              <a:t>Ôi </a:t>
            </a:r>
            <a:r>
              <a:rPr lang="vi-VN" sz="4800">
                <a:solidFill>
                  <a:schemeClr val="bg1"/>
                </a:solidFill>
              </a:rPr>
              <a:t>thực Chúa ta vĩ đại dường bao và trí sáng khôn lường. Quyền lực uy dũng thật là khôn sánh. Kẻ hèn yếu tay Ngài đà nâng lên, nhưng hạ xuống đất đen bọn độc ác </a:t>
            </a:r>
            <a:r>
              <a:rPr lang="vi-VN" sz="4800">
                <a:solidFill>
                  <a:schemeClr val="bg1"/>
                </a:solidFill>
              </a:rPr>
              <a:t>gian </a:t>
            </a:r>
            <a:r>
              <a:rPr lang="vi-VN" sz="4800" smtClean="0">
                <a:solidFill>
                  <a:schemeClr val="bg1"/>
                </a:solidFill>
              </a:rPr>
              <a:t>tà.</a:t>
            </a:r>
            <a:endParaRPr lang="en-US" sz="48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000" u="sng" smtClean="0">
                <a:solidFill>
                  <a:srgbClr val="FFFF00"/>
                </a:solidFill>
              </a:rPr>
              <a:t>Đk:</a:t>
            </a:r>
            <a:r>
              <a:rPr lang="en-US" sz="8000">
                <a:solidFill>
                  <a:schemeClr val="bg1"/>
                </a:solidFill>
              </a:rPr>
              <a:t> </a:t>
            </a:r>
            <a:r>
              <a:rPr lang="vi-VN" sz="8000">
                <a:solidFill>
                  <a:schemeClr val="bg1"/>
                </a:solidFill>
              </a:rPr>
              <a:t>Nào tụng ca Chúa đi, Đấng chữa trị bao cõi lòng nát tan.</a:t>
            </a:r>
            <a:endParaRPr lang="en-US" sz="80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227</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146 CHÚA NHẬT V THƯỜNG NIÊN NĂM B  LM KIM LONG</vt:lpstr>
      <vt:lpstr>Đk: Nào tụng ca Chúa đi, Đấng chữa trị bao cõi lòng nát tan.</vt:lpstr>
      <vt:lpstr>Tk1: Ca tụng Chúa đi, thú vị dường bao được hát kính Danh Ngài. Thỏa tình biết mấy được ngợi khen Chúa, Ngài là Đấng xây dựng lại Gia-liêm, qui tụ Ít-ra-en tản lạc khắp nơi về.</vt:lpstr>
      <vt:lpstr>Đk: Nào tụng ca Chúa đi, Đấng chữa trị bao cõi lòng nát tan.</vt:lpstr>
      <vt:lpstr>Tk2: Bao lòng nát tan Chúa đã dủ thương mà cứu chữa cho lành, và bao thương tích Ngài đã băng bó. Ngài định số sao trời là bao nhiêu, tên gọi mỗi ngôi sao Ngài đà ấn định rồi.</vt:lpstr>
      <vt:lpstr>Đk: Nào tụng ca Chúa đi, Đấng chữa trị bao cõi lòng nát tan.</vt:lpstr>
      <vt:lpstr>Tk3: Ôi thực Chúa ta vĩ đại dường bao và trí sáng khôn lường. Quyền lực uy dũng thật là khôn sánh. Kẻ hèn yếu tay Ngài đà nâng lên, nhưng hạ xuống đất đen bọn độc ác gian tà.</vt:lpstr>
      <vt:lpstr>Đk: Nào tụng ca Chúa đi, Đấng chữa trị bao cõi lòng nát tan.</vt:lpstr>
      <vt:lpstr>PowerPoint Presentation</vt:lpstr>
      <vt:lpstr>Đức Kitô đã mang lấy tật nguyền chúng ta, và gánh lấy các bệnh hoạn của chúng ta.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29</cp:revision>
  <dcterms:created xsi:type="dcterms:W3CDTF">2023-12-12T06:39:41Z</dcterms:created>
  <dcterms:modified xsi:type="dcterms:W3CDTF">2023-12-12T11:58:20Z</dcterms:modified>
</cp:coreProperties>
</file>