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  <p:sldMasterId id="2147483708" r:id="rId3"/>
    <p:sldMasterId id="2147483720" r:id="rId4"/>
    <p:sldMasterId id="2147483732" r:id="rId5"/>
  </p:sldMasterIdLst>
  <p:sldIdLst>
    <p:sldId id="256" r:id="rId6"/>
    <p:sldId id="257" r:id="rId7"/>
    <p:sldId id="258" r:id="rId8"/>
    <p:sldId id="277" r:id="rId9"/>
    <p:sldId id="259" r:id="rId10"/>
    <p:sldId id="278" r:id="rId11"/>
    <p:sldId id="276" r:id="rId12"/>
    <p:sldId id="279" r:id="rId13"/>
    <p:sldId id="261" r:id="rId14"/>
    <p:sldId id="262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28316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92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637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1742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6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98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707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999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122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5486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6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4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15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XXXIII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77074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600">
                <a:solidFill>
                  <a:schemeClr val="bg1"/>
                </a:solidFill>
              </a:rPr>
              <a:t>Các con hãy tỉnh thức và cầu nguyện luôn, hầu có thể đứng vững trước mặt Con Người.</a:t>
            </a:r>
            <a:endParaRPr lang="vi-VN" sz="66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giữ gìn con, lạy Chúa, con tìm ẩn thân nơi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Tk1: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 Đây sản nghiệp con là Chúa, sinh mạng con trong tay Chúa. Đặt Ngài ở trước mặt luôn, gần Ngài là hết chuyển lay.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giữ gìn con, lạy Chúa, con tìm ẩn thân nơi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Nên trí lòng con mừng rỡ, thân này nghỉ ngơi an giấc. Vì Ngài đâu nỡ để con hủy diệt ở chốn mồ sâu.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giữ gìn con, lạy Chúa, con tìm ẩn thân nơi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Theo lối trường sinh Ngài sẽ thương tình dạy con đưa bước. Tràn niềm vui trước Thần Nhan, gần Ngài hạnh phúc nào hơn.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giữ gìn con, lạy Chúa, con tìm ẩn thân nơi Ngài.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2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182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Office Theme</vt:lpstr>
      <vt:lpstr>1_Office Theme</vt:lpstr>
      <vt:lpstr>2_Office Theme</vt:lpstr>
      <vt:lpstr>3_Office Theme</vt:lpstr>
      <vt:lpstr>4_Office Theme</vt:lpstr>
      <vt:lpstr>THÁNH VỊNH 15 CHÚA NHẬT XXXIII THƯỜNG NIÊN NĂM B  LM KIM LONG</vt:lpstr>
      <vt:lpstr>Đk: Xin giữ gìn con, lạy Chúa, con tìm ẩn thân nơi Ngài.</vt:lpstr>
      <vt:lpstr>Tk1:  Đây sản nghiệp con là Chúa, sinh mạng con trong tay Chúa. Đặt Ngài ở trước mặt luôn, gần Ngài là hết chuyển lay.</vt:lpstr>
      <vt:lpstr>Đk: Xin giữ gìn con, lạy Chúa, con tìm ẩn thân nơi Ngài.</vt:lpstr>
      <vt:lpstr>Tk2:  Nên trí lòng con mừng rỡ, thân này nghỉ ngơi an giấc. Vì Ngài đâu nỡ để con hủy diệt ở chốn mồ sâu.</vt:lpstr>
      <vt:lpstr>Đk: Xin giữ gìn con, lạy Chúa, con tìm ẩn thân nơi Ngài.</vt:lpstr>
      <vt:lpstr>Tk3: Theo lối trường sinh Ngài sẽ thương tình dạy con đưa bước. Tràn niềm vui trước Thần Nhan, gần Ngài hạnh phúc nào hơn.</vt:lpstr>
      <vt:lpstr>Đk: Xin giữ gìn con, lạy Chúa, con tìm ẩn thân nơi Ngài.</vt:lpstr>
      <vt:lpstr>PowerPoint Presentation</vt:lpstr>
      <vt:lpstr>Các con hãy tỉnh thức và cầu nguyện luôn, hầu có thể đứng vững trước mặt Con Người.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62</cp:revision>
  <dcterms:created xsi:type="dcterms:W3CDTF">2023-12-12T06:39:41Z</dcterms:created>
  <dcterms:modified xsi:type="dcterms:W3CDTF">2023-12-12T14:10:28Z</dcterms:modified>
</cp:coreProperties>
</file>