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96" r:id="rId2"/>
    <p:sldMasterId id="2147483708" r:id="rId3"/>
    <p:sldMasterId id="2147483720" r:id="rId4"/>
    <p:sldMasterId id="2147483732" r:id="rId5"/>
  </p:sldMasterIdLst>
  <p:sldIdLst>
    <p:sldId id="256" r:id="rId6"/>
    <p:sldId id="257" r:id="rId7"/>
    <p:sldId id="258" r:id="rId8"/>
    <p:sldId id="277" r:id="rId9"/>
    <p:sldId id="259" r:id="rId10"/>
    <p:sldId id="278" r:id="rId11"/>
    <p:sldId id="276" r:id="rId12"/>
    <p:sldId id="279" r:id="rId13"/>
    <p:sldId id="261" r:id="rId14"/>
    <p:sldId id="262" r:id="rId15"/>
    <p:sldId id="263" r:id="rId1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34573" autoAdjust="0"/>
    <p:restoredTop sz="94693" autoAdjust="0"/>
  </p:normalViewPr>
  <p:slideViewPr>
    <p:cSldViewPr>
      <p:cViewPr>
        <p:scale>
          <a:sx n="125" d="100"/>
          <a:sy n="125" d="100"/>
        </p:scale>
        <p:origin x="-1618" y="-67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55464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70352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6339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844176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472457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809558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64853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95809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28920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7620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4575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2639271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831939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1563154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706894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28316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39207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637647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74270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267993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5982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707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522127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9997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91223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548603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69341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283162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392070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637647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74270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2679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598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751023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7073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99970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91223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54860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6934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02831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3392070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163764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74270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48267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0515619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655982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8070730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94699970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491223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29548603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1693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01195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77614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1984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48297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/>
              <a:t>12/12/2023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2732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539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8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8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6000" r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0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C4AFC-49E7-4410-AD5D-CE20BB0DBB8C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12/12/2023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3F5A96-A150-4AD5-B901-1C622FB5CF2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2487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3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r>
              <a:rPr lang="en-US" smtClean="0">
                <a:solidFill>
                  <a:srgbClr val="FFFF00"/>
                </a:solidFill>
              </a:rPr>
              <a:t>THÁNH VỊNH </a:t>
            </a:r>
            <a:r>
              <a:rPr lang="en-US" smtClean="0">
                <a:solidFill>
                  <a:srgbClr val="FFFF00"/>
                </a:solidFill>
              </a:rPr>
              <a:t>15</a:t>
            </a:r>
            <a:r>
              <a:rPr lang="en-US" smtClean="0">
                <a:solidFill>
                  <a:srgbClr val="FFFF00"/>
                </a:solidFill>
              </a:rPr>
              <a:t/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CHÚA NHẬT XXXIII THƯỜNG NIÊN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NĂM B</a:t>
            </a:r>
            <a:r>
              <a:rPr lang="en-US" smtClean="0">
                <a:solidFill>
                  <a:srgbClr val="FFFF00"/>
                </a:solidFill>
              </a:rPr>
              <a:t> </a:t>
            </a:r>
            <a:br>
              <a:rPr lang="en-US" smtClean="0">
                <a:solidFill>
                  <a:srgbClr val="FFFF00"/>
                </a:solidFill>
              </a:rPr>
            </a:br>
            <a:r>
              <a:rPr lang="en-US" smtClean="0">
                <a:solidFill>
                  <a:srgbClr val="FFFF00"/>
                </a:solidFill>
              </a:rPr>
              <a:t>LM </a:t>
            </a:r>
            <a:r>
              <a:rPr lang="en-US" smtClean="0">
                <a:solidFill>
                  <a:srgbClr val="FFFF00"/>
                </a:solidFill>
              </a:rPr>
              <a:t>KIM LONG</a:t>
            </a:r>
            <a:endParaRPr lang="en-US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438478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877074"/>
            <a:ext cx="9144000" cy="3581400"/>
          </a:xfrm>
        </p:spPr>
        <p:txBody>
          <a:bodyPr>
            <a:noAutofit/>
          </a:bodyPr>
          <a:lstStyle/>
          <a:p>
            <a:pPr algn="just"/>
            <a:r>
              <a:rPr lang="vi-VN" sz="6600">
                <a:solidFill>
                  <a:schemeClr val="bg1"/>
                </a:solidFill>
              </a:rPr>
              <a:t>Các con hãy tỉnh thức và cầu nguyện luôn, hầu có thể đứng vững trước mặt Con Người.</a:t>
            </a:r>
            <a:endParaRPr lang="vi-VN" sz="6600">
              <a:solidFill>
                <a:schemeClr val="bg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6200" y="133350"/>
            <a:ext cx="64770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u="sng" smtClean="0">
                <a:solidFill>
                  <a:srgbClr val="FFFF00"/>
                </a:solidFill>
              </a:rPr>
              <a:t>Alleluia-Alleluia</a:t>
            </a:r>
            <a:endParaRPr lang="en-US" sz="3600" u="sng">
              <a:solidFill>
                <a:srgbClr val="FFFF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6400800" y="4458474"/>
            <a:ext cx="210826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smtClean="0">
                <a:solidFill>
                  <a:srgbClr val="FFFF00"/>
                </a:solidFill>
              </a:rPr>
              <a:t>Alleluia…</a:t>
            </a:r>
            <a:endParaRPr lang="en-US" sz="4000">
              <a:solidFill>
                <a:srgbClr val="FF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Xin giữ gìn con, lạy Chúa, con tìm ẩn thân nơi Ngài.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Tk1:</a:t>
            </a:r>
            <a:r>
              <a:rPr lang="en-US" sz="600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 Đây sản nghiệp con là Chúa, sinh mạng con trong tay Chúa. Đặt Ngài ở trước mặt luôn, gần Ngài là hết chuyển lay.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Xin giữ gìn con, lạy Chúa, con tìm ẩn thân nơi Ngài.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27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Tk2:</a:t>
            </a:r>
            <a:r>
              <a:rPr lang="en-US" sz="600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Nên trí lòng con mừng rỡ, thân này nghỉ ngơi an giấc. Vì Ngài đâu nỡ để con hủy diệt ở chốn mồ sâu.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Xin giữ gìn con, lạy Chúa, con tìm ẩn thân nơi Ngài.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276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Autofit/>
          </a:bodyPr>
          <a:lstStyle/>
          <a:p>
            <a:pPr algn="just"/>
            <a:r>
              <a:rPr lang="en-US" sz="6000" u="sng" smtClean="0">
                <a:solidFill>
                  <a:srgbClr val="FFFF00"/>
                </a:solidFill>
              </a:rPr>
              <a:t>Tk3:</a:t>
            </a:r>
            <a:r>
              <a:rPr lang="en-US" sz="6000" smtClean="0">
                <a:solidFill>
                  <a:schemeClr val="bg1"/>
                </a:solidFill>
              </a:rPr>
              <a:t> </a:t>
            </a:r>
            <a:r>
              <a:rPr lang="vi-VN" sz="6000">
                <a:solidFill>
                  <a:schemeClr val="bg1"/>
                </a:solidFill>
              </a:rPr>
              <a:t>Theo lối trường sinh Ngài sẽ thương tình dạy con đưa bước. Tràn niềm vui trước Thần Nhan, gần Ngài hạnh phúc nào hơn.</a:t>
            </a:r>
            <a:endParaRPr lang="en-US" sz="60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08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>
            <a:normAutofit/>
          </a:bodyPr>
          <a:lstStyle/>
          <a:p>
            <a:pPr algn="just"/>
            <a:r>
              <a:rPr lang="en-US" sz="7200" u="sng" smtClean="0">
                <a:solidFill>
                  <a:srgbClr val="FFFF00"/>
                </a:solidFill>
              </a:rPr>
              <a:t>Đk:</a:t>
            </a:r>
            <a:r>
              <a:rPr lang="en-US" sz="7200">
                <a:solidFill>
                  <a:schemeClr val="bg1"/>
                </a:solidFill>
              </a:rPr>
              <a:t> </a:t>
            </a:r>
            <a:r>
              <a:rPr lang="vi-VN" sz="7200">
                <a:solidFill>
                  <a:schemeClr val="bg1"/>
                </a:solidFill>
              </a:rPr>
              <a:t>Xin giữ gìn con, lạy Chúa, con tìm ẩn thân nơi Ngài.</a:t>
            </a:r>
            <a:endParaRPr lang="en-US" sz="720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51276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1"/>
            <a:ext cx="9144000" cy="5143499"/>
          </a:xfrm>
        </p:spPr>
        <p:txBody>
          <a:bodyPr/>
          <a:lstStyle/>
          <a:p>
            <a:pPr algn="just"/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19741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ustom 3">
      <a:majorFont>
        <a:latin typeface="UTM American Sans"/>
        <a:ea typeface=""/>
        <a:cs typeface=""/>
      </a:majorFont>
      <a:minorFont>
        <a:latin typeface="UTM America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182</Words>
  <Application>Microsoft Office PowerPoint</Application>
  <PresentationFormat>On-screen Show (16:9)</PresentationFormat>
  <Paragraphs>11</Paragraphs>
  <Slides>11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Office Theme</vt:lpstr>
      <vt:lpstr>1_Office Theme</vt:lpstr>
      <vt:lpstr>2_Office Theme</vt:lpstr>
      <vt:lpstr>3_Office Theme</vt:lpstr>
      <vt:lpstr>4_Office Theme</vt:lpstr>
      <vt:lpstr>THÁNH VỊNH 15 CHÚA NHẬT XXXIII THƯỜNG NIÊN NĂM B  LM KIM LONG</vt:lpstr>
      <vt:lpstr>Đk: Xin giữ gìn con, lạy Chúa, con tìm ẩn thân nơi Ngài.</vt:lpstr>
      <vt:lpstr>Tk1:  Đây sản nghiệp con là Chúa, sinh mạng con trong tay Chúa. Đặt Ngài ở trước mặt luôn, gần Ngài là hết chuyển lay.</vt:lpstr>
      <vt:lpstr>Đk: Xin giữ gìn con, lạy Chúa, con tìm ẩn thân nơi Ngài.</vt:lpstr>
      <vt:lpstr>Tk2:  Nên trí lòng con mừng rỡ, thân này nghỉ ngơi an giấc. Vì Ngài đâu nỡ để con hủy diệt ở chốn mồ sâu.</vt:lpstr>
      <vt:lpstr>Đk: Xin giữ gìn con, lạy Chúa, con tìm ẩn thân nơi Ngài.</vt:lpstr>
      <vt:lpstr>Tk3: Theo lối trường sinh Ngài sẽ thương tình dạy con đưa bước. Tràn niềm vui trước Thần Nhan, gần Ngài hạnh phúc nào hơn.</vt:lpstr>
      <vt:lpstr>Đk: Xin giữ gìn con, lạy Chúa, con tìm ẩn thân nơi Ngài.</vt:lpstr>
      <vt:lpstr>PowerPoint Presentation</vt:lpstr>
      <vt:lpstr>Các con hãy tỉnh thức và cầu nguyện luôn, hầu có thể đứng vững trước mặt Con Người.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THÁNH VỊNH 79 CHÚA NHẬT I MÙA VỌNG NĂM B LM KIM LONG</dc:title>
  <dc:creator>Hung Nam</dc:creator>
  <cp:lastModifiedBy>Hung Nam</cp:lastModifiedBy>
  <cp:revision>62</cp:revision>
  <dcterms:created xsi:type="dcterms:W3CDTF">2023-12-12T06:39:41Z</dcterms:created>
  <dcterms:modified xsi:type="dcterms:W3CDTF">2023-12-12T14:10:28Z</dcterms:modified>
</cp:coreProperties>
</file>